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52.xml" ContentType="application/vnd.openxmlformats-officedocument.presentationml.tags+xml"/>
  <Override PartName="/ppt/notesSlides/notesSlide1.xml" ContentType="application/vnd.openxmlformats-officedocument.presentationml.notesSlide+xml"/>
  <Override PartName="/ppt/tags/tag53.xml" ContentType="application/vnd.openxmlformats-officedocument.presentationml.tags+xml"/>
  <Override PartName="/ppt/notesSlides/notesSlide2.xml" ContentType="application/vnd.openxmlformats-officedocument.presentationml.notesSlide+xml"/>
  <Override PartName="/ppt/tags/tag54.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55.xml" ContentType="application/vnd.openxmlformats-officedocument.presentationml.tags+xml"/>
  <Override PartName="/ppt/notesSlides/notesSlide7.xml" ContentType="application/vnd.openxmlformats-officedocument.presentationml.notesSlide+xml"/>
  <Override PartName="/ppt/tags/tag56.xml" ContentType="application/vnd.openxmlformats-officedocument.presentationml.tags+xml"/>
  <Override PartName="/ppt/notesSlides/notesSlide8.xml" ContentType="application/vnd.openxmlformats-officedocument.presentationml.notesSlide+xml"/>
  <Override PartName="/ppt/tags/tag57.xml" ContentType="application/vnd.openxmlformats-officedocument.presentationml.tags+xml"/>
  <Override PartName="/ppt/notesSlides/notesSlide9.xml" ContentType="application/vnd.openxmlformats-officedocument.presentationml.notesSlide+xml"/>
  <Override PartName="/ppt/tags/tag58.xml" ContentType="application/vnd.openxmlformats-officedocument.presentationml.tags+xml"/>
  <Override PartName="/ppt/notesSlides/notesSlide10.xml" ContentType="application/vnd.openxmlformats-officedocument.presentationml.notesSlide+xml"/>
  <Override PartName="/ppt/tags/tag59.xml" ContentType="application/vnd.openxmlformats-officedocument.presentationml.tags+xml"/>
  <Override PartName="/ppt/notesSlides/notesSlide11.xml" ContentType="application/vnd.openxmlformats-officedocument.presentationml.notesSlide+xml"/>
  <Override PartName="/ppt/tags/tag60.xml" ContentType="application/vnd.openxmlformats-officedocument.presentationml.tags+xml"/>
  <Override PartName="/ppt/notesSlides/notesSlide12.xml" ContentType="application/vnd.openxmlformats-officedocument.presentationml.notesSlide+xml"/>
  <Override PartName="/ppt/tags/tag61.xml" ContentType="application/vnd.openxmlformats-officedocument.presentationml.tags+xml"/>
  <Override PartName="/ppt/notesSlides/notesSlide13.xml" ContentType="application/vnd.openxmlformats-officedocument.presentationml.notesSlide+xml"/>
  <Override PartName="/ppt/tags/tag62.xml" ContentType="application/vnd.openxmlformats-officedocument.presentationml.tags+xml"/>
  <Override PartName="/ppt/notesSlides/notesSlide14.xml" ContentType="application/vnd.openxmlformats-officedocument.presentationml.notesSlide+xml"/>
  <Override PartName="/ppt/tags/tag6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handoutMasterIdLst>
    <p:handoutMasterId r:id="rId19"/>
  </p:handoutMasterIdLst>
  <p:sldIdLst>
    <p:sldId id="256" r:id="rId2"/>
    <p:sldId id="434" r:id="rId3"/>
    <p:sldId id="435" r:id="rId4"/>
    <p:sldId id="479" r:id="rId5"/>
    <p:sldId id="472" r:id="rId6"/>
    <p:sldId id="480" r:id="rId7"/>
    <p:sldId id="448" r:id="rId8"/>
    <p:sldId id="461" r:id="rId9"/>
    <p:sldId id="477" r:id="rId10"/>
    <p:sldId id="442" r:id="rId11"/>
    <p:sldId id="436" r:id="rId12"/>
    <p:sldId id="439" r:id="rId13"/>
    <p:sldId id="433" r:id="rId14"/>
    <p:sldId id="443" r:id="rId15"/>
    <p:sldId id="459" r:id="rId16"/>
    <p:sldId id="453" r:id="rId17"/>
  </p:sldIdLst>
  <p:sldSz cx="12192000" cy="6858000"/>
  <p:notesSz cx="6858000" cy="9144000"/>
  <p:custDataLst>
    <p:tags r:id="rId2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Cover Slides" id="{7139157B-937D-4D29-8FF7-D89F2F9848F3}">
          <p14:sldIdLst>
            <p14:sldId id="256"/>
            <p14:sldId id="434"/>
            <p14:sldId id="435"/>
            <p14:sldId id="479"/>
            <p14:sldId id="472"/>
            <p14:sldId id="480"/>
            <p14:sldId id="448"/>
            <p14:sldId id="461"/>
            <p14:sldId id="477"/>
            <p14:sldId id="442"/>
            <p14:sldId id="436"/>
            <p14:sldId id="439"/>
            <p14:sldId id="433"/>
            <p14:sldId id="443"/>
            <p14:sldId id="459"/>
            <p14:sldId id="45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mapathy A" initials="UA" lastIdx="1" clrIdx="0">
    <p:extLst>
      <p:ext uri="{19B8F6BF-5375-455C-9EA6-DF929625EA0E}">
        <p15:presenceInfo xmlns:p15="http://schemas.microsoft.com/office/powerpoint/2012/main" userId="dbb2ea3d258b902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C7F72"/>
    <a:srgbClr val="C0D446"/>
    <a:srgbClr val="95006C"/>
    <a:srgbClr val="F0EADA"/>
    <a:srgbClr val="0EB0C6"/>
    <a:srgbClr val="F1F1F1"/>
    <a:srgbClr val="2799D0"/>
    <a:srgbClr val="3680E6"/>
    <a:srgbClr val="5663EF"/>
    <a:srgbClr val="6D2C6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B32915-0C38-45D7-A437-1A70CA80DBD1}" v="2" dt="2024-12-09T17:16:11.11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horzBarState="maximized">
    <p:restoredLeft sz="14995" autoAdjust="0"/>
    <p:restoredTop sz="86395"/>
  </p:normalViewPr>
  <p:slideViewPr>
    <p:cSldViewPr snapToGrid="0">
      <p:cViewPr varScale="1">
        <p:scale>
          <a:sx n="61" d="100"/>
          <a:sy n="61" d="100"/>
        </p:scale>
        <p:origin x="812" y="40"/>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204"/>
    </p:cViewPr>
  </p:sorterViewPr>
  <p:notesViewPr>
    <p:cSldViewPr snapToGrid="0">
      <p:cViewPr varScale="1">
        <p:scale>
          <a:sx n="46" d="100"/>
          <a:sy n="46" d="100"/>
        </p:scale>
        <p:origin x="2728"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commentAuthors" Target="commentAuthor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ED42D03-D00F-4A67-8BEA-40CAE8F9A5FB}" type="datetimeFigureOut">
              <a:rPr lang="en-US" smtClean="0"/>
              <a:t>12/9/2024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E5FB05-7973-4976-9484-35AE255D1084}" type="slidenum">
              <a:rPr lang="en-US" smtClean="0"/>
              <a:t>‹#›</a:t>
            </a:fld>
            <a:endParaRPr lang="en-US"/>
          </a:p>
        </p:txBody>
      </p:sp>
    </p:spTree>
    <p:extLst>
      <p:ext uri="{BB962C8B-B14F-4D97-AF65-F5344CB8AC3E}">
        <p14:creationId xmlns:p14="http://schemas.microsoft.com/office/powerpoint/2010/main" val="32533062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47624E-7BDA-4BAC-9A22-50FF8C9256CF}" type="datetimeFigureOut">
              <a:rPr lang="en-US" smtClean="0"/>
              <a:t>12/9/2024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9614E1-92E2-4CF4-B31E-063F78A97A66}" type="slidenum">
              <a:rPr lang="en-US" smtClean="0"/>
              <a:t>‹#›</a:t>
            </a:fld>
            <a:endParaRPr lang="en-US"/>
          </a:p>
        </p:txBody>
      </p:sp>
    </p:spTree>
    <p:extLst>
      <p:ext uri="{BB962C8B-B14F-4D97-AF65-F5344CB8AC3E}">
        <p14:creationId xmlns:p14="http://schemas.microsoft.com/office/powerpoint/2010/main" val="16763180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eatrightpro.org/advocacy/initiatives/medical-nutrition-therapy-act/mnt-infographic"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dirty="0"/>
              <a:t>नमस्कार, मेरा नाम _________ है, और मैं एक _______________ ( आर डी एन, एन डी टी आर, इत्यादि) हूं।</a:t>
            </a:r>
          </a:p>
          <a:p>
            <a:endParaRPr lang="hi-IN" dirty="0"/>
          </a:p>
          <a:p>
            <a:r>
              <a:rPr lang="hi-IN" dirty="0"/>
              <a:t>मैं एकेडमी ऑफ न्यूट्रिशन एंड डायटेटिक्स की  सदस्य भी हूं, जो दुनिया के सबसे बड़े खाद्य और पोषण पेशेवरों का संगठन है।</a:t>
            </a:r>
          </a:p>
          <a:p>
            <a:endParaRPr lang="hi-IN" dirty="0"/>
          </a:p>
          <a:p>
            <a:r>
              <a:rPr lang="hi-IN" dirty="0"/>
              <a:t>एकेडमी  के सदस्य जनता के भोजन विकल्पों को आकार देने में महत्वपूर्ण भूमिका निभाते हैं, जिससे लोगों की पोषण स्थिति में सुधार होता है।</a:t>
            </a:r>
          </a:p>
          <a:p>
            <a:endParaRPr lang="hi-IN" dirty="0"/>
          </a:p>
          <a:p>
            <a:r>
              <a:rPr lang="hi-IN" dirty="0"/>
              <a:t>खाद्य और पोषण विशेषज्ञों के रूप में, पंजीकृत आहार व पोशण  विशेषज्ञ (आरडीएन) उन भूमिकाओं में काम करते हैं जिनका उनके रोगियों, ग्राहकों और समुदायों के स्वास्थ्य पर सकारात्मक प्रभाव पड़ता है। आरडीएन विभिन्न प्रकार की सेटिंग्स में पोषण  चिकित्सा  सेवायेंप्रदान करते हैं, और वो खाने के बारे में  विश्वसनीय स्रोत हैं।</a:t>
            </a:r>
          </a:p>
          <a:p>
            <a:endParaRPr lang="hi-IN" dirty="0"/>
          </a:p>
          <a:p>
            <a:r>
              <a:rPr lang="hi-IN" dirty="0"/>
              <a:t>एनडीटीआर भी पूरे समुदाय में अस्पतालों, सार्वजनिक स्वास्थ्य क्लीनिकों, नर्सिंग होम और अन्य क्षेत्रों में कार्यशील होते हैं और लोगों को सकारात्मक जीवनशैली में बदलाव लाने में मदद करने के लिये अपने पोषण ज्ञान का उपयोग करते हैं। </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a:t>
            </a:fld>
            <a:endParaRPr lang="en-US" dirty="0"/>
          </a:p>
        </p:txBody>
      </p:sp>
    </p:spTree>
    <p:extLst>
      <p:ext uri="{BB962C8B-B14F-4D97-AF65-F5344CB8AC3E}">
        <p14:creationId xmlns:p14="http://schemas.microsoft.com/office/powerpoint/2010/main" val="31307585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dirty="0"/>
              <a:t>भोजन और संस्कृति के बीच संबंध का पता लगाने के तरीकों में शामिल हैं:</a:t>
            </a:r>
            <a:endParaRPr lang="en-US" dirty="0"/>
          </a:p>
          <a:p>
            <a:pPr marL="171450" indent="-171450">
              <a:buFont typeface="Arial" panose="020B0604020202020204" pitchFamily="34" charset="0"/>
              <a:buChar char="•"/>
            </a:pPr>
            <a:r>
              <a:rPr lang="hi-IN" dirty="0"/>
              <a:t>व्यंजन बनाने में विभिन्न सामग्री या खाना पकाने की तकनीकों को आज़मायें।</a:t>
            </a:r>
          </a:p>
          <a:p>
            <a:pPr marL="171450" indent="-171450">
              <a:buFont typeface="Arial" panose="020B0604020202020204" pitchFamily="34" charset="0"/>
              <a:buChar char="•"/>
            </a:pPr>
            <a:r>
              <a:rPr lang="hi-IN" dirty="0"/>
              <a:t>अपने पसंदीदा सांस्कृतिक खाद्य पदार्थों और परंपराओं को शामिल करें या नए वैश्विक स्वादों को आज़मायें।</a:t>
            </a:r>
          </a:p>
          <a:p>
            <a:pPr marL="171450" indent="-171450">
              <a:buFont typeface="Arial" panose="020B0604020202020204" pitchFamily="34" charset="0"/>
              <a:buChar char="•"/>
            </a:pPr>
            <a:r>
              <a:rPr lang="hi-IN" dirty="0"/>
              <a:t>दुनिया भर से नयेस्वाद और खाद्य पदार्थों को आज़मायें।</a:t>
            </a:r>
          </a:p>
          <a:p>
            <a:endParaRPr lang="en-US" dirty="0"/>
          </a:p>
          <a:p>
            <a:r>
              <a:rPr lang="hi-IN" i="1" dirty="0"/>
              <a:t>हालाँकि कुछ सामग्री किसी खास संस्कृति के  लिये विशेष हो सकती है, लेकिन कई समान सामग्री विभिन्न व्यंजनों में आम होती है। फिर भी, खाद्य पदार्थों को तैयार करने का तरीका, उनका अर्थ और इस्तेमाल कियेजाने वाले मसाले अलग-अलग हो सकते हैं।</a:t>
            </a:r>
          </a:p>
          <a:p>
            <a:endParaRPr lang="hi-IN" i="1" dirty="0"/>
          </a:p>
          <a:p>
            <a:r>
              <a:rPr lang="hi-IN" i="1" dirty="0"/>
              <a:t>उदाहरण के कियेबीन्स और चावल में लाल, काली बीन्स या राजमा हो सकते हैं। चावल में सफ़ेद या ब्राउन चावल शामिल हो सकते हैं, और स्वाद हल्के से लेकर मसालेदार तक हो सकता है, जो इस्तेमाल  कियेगए  मसालों पर निर्भर करता है। </a:t>
            </a:r>
          </a:p>
          <a:p>
            <a:r>
              <a:rPr lang="hi-IN" i="1" dirty="0"/>
              <a:t>क्या आप अन्य उदाहरण सोच सकते हैं?</a:t>
            </a:r>
          </a:p>
          <a:p>
            <a:r>
              <a:rPr lang="hi-IN" i="1" dirty="0"/>
              <a:t>क्या कोई यह बताना चाहेगा कि उनकी भोजन और संस्कृति के बीच संबंध का पता लगाने की क्या योजना है?</a:t>
            </a:r>
          </a:p>
          <a:p>
            <a:endParaRPr lang="en-US" i="1" dirty="0"/>
          </a:p>
        </p:txBody>
      </p:sp>
      <p:sp>
        <p:nvSpPr>
          <p:cNvPr id="4" name="Slide Number Placeholder 3"/>
          <p:cNvSpPr>
            <a:spLocks noGrp="1"/>
          </p:cNvSpPr>
          <p:nvPr>
            <p:ph type="sldNum" sz="quarter" idx="5"/>
          </p:nvPr>
        </p:nvSpPr>
        <p:spPr/>
        <p:txBody>
          <a:bodyPr/>
          <a:lstStyle/>
          <a:p>
            <a:fld id="{0C9614E1-92E2-4CF4-B31E-063F78A97A66}" type="slidenum">
              <a:rPr lang="en-US" smtClean="0"/>
              <a:t>10</a:t>
            </a:fld>
            <a:endParaRPr lang="en-US"/>
          </a:p>
        </p:txBody>
      </p:sp>
    </p:spTree>
    <p:extLst>
      <p:ext uri="{BB962C8B-B14F-4D97-AF65-F5344CB8AC3E}">
        <p14:creationId xmlns:p14="http://schemas.microsoft.com/office/powerpoint/2010/main" val="22748424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dirty="0"/>
              <a:t>भोजन हमें हमारे परिवार और मित्रों से भी जोड़ता है।</a:t>
            </a:r>
          </a:p>
          <a:p>
            <a:endParaRPr lang="hi-IN" dirty="0"/>
          </a:p>
          <a:p>
            <a:r>
              <a:rPr lang="hi-IN" dirty="0"/>
              <a:t>उन सभी अवसरों के बारे में सोचें जिनमें भोजन शामिल होता है, चाहे वह कोई छुट्टी मनाना हो या कोई अन्य विशेष अवसर, जैसे कि जन्मदिन, या फिर वीकएंड में एक साथ भोजन का आनंद लेना हो।</a:t>
            </a:r>
          </a:p>
          <a:p>
            <a:endParaRPr lang="hi-IN" dirty="0"/>
          </a:p>
          <a:p>
            <a:r>
              <a:rPr lang="hi-IN" dirty="0"/>
              <a:t>भोजन साझा करना इस बारे में जानने का अवसर होता है कि इसे कैसे तैयार किया जाता है, इसे किसने बनाया और सामग्री कहाँ से प्राप्त की गई।</a:t>
            </a:r>
          </a:p>
          <a:p>
            <a:endParaRPr lang="hi-IN" dirty="0"/>
          </a:p>
          <a:p>
            <a:r>
              <a:rPr lang="hi-IN" dirty="0"/>
              <a:t>भोजन साझा करने से अतिरिक्त लाभ भी हो सकते हैं। </a:t>
            </a:r>
          </a:p>
          <a:p>
            <a:endParaRPr lang="hi-IN" dirty="0"/>
          </a:p>
          <a:p>
            <a:r>
              <a:rPr lang="hi-IN" dirty="0"/>
              <a:t>उदाहरण के लिए, सीमित मात्रा में किए गयेशोध से पता चला है कि किशोरों के परिवारों द्वारा अधिक बार साझा  किये गयेभोजन से उनके फलों और/या सब्जियों तथा कैल्शियम के स्रोतों के सेवन में सुधार हुआ। </a:t>
            </a:r>
          </a:p>
          <a:p>
            <a:endParaRPr lang="hi-IN" dirty="0"/>
          </a:p>
          <a:p>
            <a:r>
              <a:rPr lang="hi-IN" dirty="0"/>
              <a:t>(स्रोत: आहार दिशानिर्देश सलाहकार समिति। 2015. 2015 की आहार दिशानिर्देश सलाहकार समिति की वैज्ञानिक रिपोर्ट: स्वास्थ्य और मानव सेवा सचिव और कृषि सचिव  की सलाहकार रिपोर्ट। अमेरिकी कृषि विभाग, कृषि अनुसंधान सेवा, वाशिंगटन, डीसी। यहां उपलब्ध: </a:t>
            </a:r>
            <a:r>
              <a:rPr lang="en-US" dirty="0"/>
              <a:t>https://ods.od.nih.gov/about/2015_dgac_report.aspx.)</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11</a:t>
            </a:fld>
            <a:endParaRPr lang="en-US"/>
          </a:p>
        </p:txBody>
      </p:sp>
    </p:spTree>
    <p:extLst>
      <p:ext uri="{BB962C8B-B14F-4D97-AF65-F5344CB8AC3E}">
        <p14:creationId xmlns:p14="http://schemas.microsoft.com/office/powerpoint/2010/main" val="19206039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dirty="0"/>
              <a:t>भोजन हमें एक और तरीके से जोड़ता है, जन्म से लेकर वृद्धावस्था तक जीवन के हर चरण में हमारे लियेआवश्यक पोषक तत्व प्रदान करके। </a:t>
            </a:r>
            <a:endParaRPr lang="en-US" dirty="0"/>
          </a:p>
          <a:p>
            <a:endParaRPr lang="en-US" dirty="0"/>
          </a:p>
          <a:p>
            <a:r>
              <a:rPr lang="hi-IN" dirty="0"/>
              <a:t>छोटी उम्र से ही पर्याप्त मात्रा में कैल्शियम खाने से उम्र बढ़ने के साथ ऑस्टियोपोरोसिस या कमजोर हड्डियों के जोखिम को कम करने में मदद मिलती है।</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12</a:t>
            </a:fld>
            <a:endParaRPr lang="en-US"/>
          </a:p>
        </p:txBody>
      </p:sp>
    </p:spTree>
    <p:extLst>
      <p:ext uri="{BB962C8B-B14F-4D97-AF65-F5344CB8AC3E}">
        <p14:creationId xmlns:p14="http://schemas.microsoft.com/office/powerpoint/2010/main" val="1268714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dirty="0"/>
              <a:t>आप यह जानकर कि उम्र के साथ पोषक तत्वों की आवश्यकता किस प्रकार बदलती है, जीवन के सभी चरणों में संबंध बनाना जारी रख सकते हैं।</a:t>
            </a:r>
          </a:p>
          <a:p>
            <a:endParaRPr lang="hi-IN" dirty="0"/>
          </a:p>
          <a:p>
            <a:r>
              <a:rPr lang="hi-IN" dirty="0"/>
              <a:t>सुनिश्चित करें कि आप </a:t>
            </a:r>
            <a:r>
              <a:rPr lang="en-US" dirty="0"/>
              <a:t>RDNs </a:t>
            </a:r>
            <a:r>
              <a:rPr lang="hi-IN" dirty="0"/>
              <a:t>और </a:t>
            </a:r>
            <a:r>
              <a:rPr lang="en-US" dirty="0"/>
              <a:t>NDTRs </a:t>
            </a:r>
            <a:r>
              <a:rPr lang="hi-IN" dirty="0"/>
              <a:t>जैसे विश्वसनीय स्रोतों से परामर्श करते हैं। </a:t>
            </a:r>
            <a:r>
              <a:rPr lang="en-US" dirty="0"/>
              <a:t>Eatright.org </a:t>
            </a:r>
            <a:r>
              <a:rPr lang="hi-IN" dirty="0"/>
              <a:t>और </a:t>
            </a:r>
            <a:r>
              <a:rPr lang="en-US" dirty="0"/>
              <a:t>MyPlate.gov </a:t>
            </a:r>
            <a:r>
              <a:rPr lang="hi-IN" dirty="0"/>
              <a:t>भी शानदार ऑनलाइन संसाधन हैं।</a:t>
            </a:r>
          </a:p>
          <a:p>
            <a:endParaRPr lang="hi-IN" dirty="0"/>
          </a:p>
          <a:p>
            <a:r>
              <a:rPr lang="hi-IN" dirty="0"/>
              <a:t>सभी खाद्य समूहों से स्वास्थ्यवर्धक खाद्य पदार्थों को शामिल करना तथा संतुलित और सस्टेनेबल (सतत) खाने की आदतों पर ध्यान केंद्रित करने से जीवनचक्र के दौरान इस संबंध को बनाने में मदद मिलेगी।</a:t>
            </a:r>
          </a:p>
          <a:p>
            <a:endParaRPr lang="hi-IN" dirty="0"/>
          </a:p>
          <a:p>
            <a:r>
              <a:rPr lang="hi-IN" dirty="0"/>
              <a:t>कुछ परिवर्तन कठिन हो सकते हैं,  इसलियेएक समय में अपनी खान-पान की आदतों में एक या दो परिवर्तन करके शुरुआत करना आसान होता है। उदाहरण के  लिये, यदि आपका लक्ष्य अधिक फल खाना है, तो शुरुआत करने के लिए सप्ताह में कुछ बार तो अपने नाश्ते में बेरीज और स्नैक के रूप में सेब शामिल करना, प्रतिदिन अपने सेवन को बढ़ाने की तुलना में आसान हो सकता है।</a:t>
            </a:r>
          </a:p>
          <a:p>
            <a:endParaRPr lang="hi-IN" dirty="0"/>
          </a:p>
          <a:p>
            <a:r>
              <a:rPr lang="en-US" dirty="0"/>
              <a:t>RDN </a:t>
            </a:r>
            <a:r>
              <a:rPr lang="hi-IN" dirty="0"/>
              <a:t>के साथ काम करने से आपको यथार्थवादी लक्ष्य निर्धारित करने में भी मदद मिल सकती है।</a:t>
            </a:r>
          </a:p>
        </p:txBody>
      </p:sp>
      <p:sp>
        <p:nvSpPr>
          <p:cNvPr id="4" name="Slide Number Placeholder 3"/>
          <p:cNvSpPr>
            <a:spLocks noGrp="1"/>
          </p:cNvSpPr>
          <p:nvPr>
            <p:ph type="sldNum" sz="quarter" idx="5"/>
          </p:nvPr>
        </p:nvSpPr>
        <p:spPr/>
        <p:txBody>
          <a:bodyPr/>
          <a:lstStyle/>
          <a:p>
            <a:fld id="{0C9614E1-92E2-4CF4-B31E-063F78A97A66}" type="slidenum">
              <a:rPr lang="en-US" smtClean="0"/>
              <a:t>13</a:t>
            </a:fld>
            <a:endParaRPr lang="en-US"/>
          </a:p>
        </p:txBody>
      </p:sp>
    </p:spTree>
    <p:extLst>
      <p:ext uri="{BB962C8B-B14F-4D97-AF65-F5344CB8AC3E}">
        <p14:creationId xmlns:p14="http://schemas.microsoft.com/office/powerpoint/2010/main" val="12823783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dirty="0"/>
              <a:t>संक्षेप में, भोजन हमें कैसे जोड़ता है तथा स्वास्थ्यप्रद खाने के अभ्यास के लाभों के बारे में अधिक जानने के  लिये </a:t>
            </a:r>
            <a:r>
              <a:rPr lang="en-US" dirty="0"/>
              <a:t>National Nutrition Month® </a:t>
            </a:r>
            <a:r>
              <a:rPr lang="hi-IN" dirty="0"/>
              <a:t>आदर्श समय है।</a:t>
            </a:r>
          </a:p>
          <a:p>
            <a:r>
              <a:rPr lang="hi-IN" dirty="0"/>
              <a:t>आनंदपूर्वक जश्न  मनायें।</a:t>
            </a:r>
          </a:p>
        </p:txBody>
      </p:sp>
      <p:sp>
        <p:nvSpPr>
          <p:cNvPr id="4" name="Slide Number Placeholder 3"/>
          <p:cNvSpPr>
            <a:spLocks noGrp="1"/>
          </p:cNvSpPr>
          <p:nvPr>
            <p:ph type="sldNum" sz="quarter" idx="5"/>
          </p:nvPr>
        </p:nvSpPr>
        <p:spPr/>
        <p:txBody>
          <a:bodyPr/>
          <a:lstStyle/>
          <a:p>
            <a:fld id="{0C9614E1-92E2-4CF4-B31E-063F78A97A66}" type="slidenum">
              <a:rPr lang="en-US" smtClean="0"/>
              <a:t>14</a:t>
            </a:fld>
            <a:endParaRPr lang="en-US"/>
          </a:p>
        </p:txBody>
      </p:sp>
    </p:spTree>
    <p:extLst>
      <p:ext uri="{BB962C8B-B14F-4D97-AF65-F5344CB8AC3E}">
        <p14:creationId xmlns:p14="http://schemas.microsoft.com/office/powerpoint/2010/main" val="6534898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dirty="0"/>
              <a:t>क्या कोई सवाल हैं?</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15</a:t>
            </a:fld>
            <a:endParaRPr lang="en-US"/>
          </a:p>
        </p:txBody>
      </p:sp>
    </p:spTree>
    <p:extLst>
      <p:ext uri="{BB962C8B-B14F-4D97-AF65-F5344CB8AC3E}">
        <p14:creationId xmlns:p14="http://schemas.microsoft.com/office/powerpoint/2010/main" val="5394314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a:t>धन्यवाद!</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16</a:t>
            </a:fld>
            <a:endParaRPr lang="en-US"/>
          </a:p>
        </p:txBody>
      </p:sp>
    </p:spTree>
    <p:extLst>
      <p:ext uri="{BB962C8B-B14F-4D97-AF65-F5344CB8AC3E}">
        <p14:creationId xmlns:p14="http://schemas.microsoft.com/office/powerpoint/2010/main" val="9293894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dirty="0"/>
              <a:t>त्येक वर्ष मार्च के दौरान, हम राष्ट्रीय पोषण माह® मनाते हैं, जो एकेडेमीद्वारा प्रायोजित एक पोषण शिक्षा और सूचना अभियान है। यह सभी को स्वास्थवर्धक भोजन के विकल्प बनाने और शारीरिक गतिविधि की आदतों को विकसित करने के बारे में जानने के  लिये आमंत्रित करता है।</a:t>
            </a:r>
          </a:p>
          <a:p>
            <a:endParaRPr lang="hi-IN" dirty="0"/>
          </a:p>
          <a:p>
            <a:r>
              <a:rPr lang="hi-IN" dirty="0"/>
              <a:t>राष्ट्रीय पोषण माह® की शुरुआत १९७३  में राष्ट्रीय पोषण सप्ताह के रूप में हुई थी, और पोषण में बढ़ती रुचि की वजह से १९८०  में यह महीने भर चलने वाला कार्यक्रम बन गया।</a:t>
            </a:r>
          </a:p>
          <a:p>
            <a:endParaRPr lang="hi-IN" dirty="0"/>
          </a:p>
          <a:p>
            <a:r>
              <a:rPr lang="en-US" dirty="0"/>
              <a:t>National Nutrition Month® 2025 </a:t>
            </a:r>
            <a:r>
              <a:rPr lang="hi-IN" dirty="0"/>
              <a:t>का विषय है भोजन हमें जोड़ता है, जो जीवन के सभी चरणों में स्वास्थ्य, पहुंच, परंपराओं और भोजन के बीच संबंध पर प्रकाश डालता है।</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2</a:t>
            </a:fld>
            <a:endParaRPr lang="en-US"/>
          </a:p>
        </p:txBody>
      </p:sp>
    </p:spTree>
    <p:extLst>
      <p:ext uri="{BB962C8B-B14F-4D97-AF65-F5344CB8AC3E}">
        <p14:creationId xmlns:p14="http://schemas.microsoft.com/office/powerpoint/2010/main" val="20592778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dirty="0">
                <a:cs typeface="Arial" panose="020B0604020202020204" pitchFamily="34" charset="0"/>
              </a:rPr>
              <a:t>आज की प्रस्तुति के पश्चात्आप निम्नलिखित में सक्षम होंगे:</a:t>
            </a:r>
            <a:endParaRPr lang="en-US" dirty="0">
              <a:cs typeface="Arial" panose="020B0604020202020204" pitchFamily="34" charset="0"/>
            </a:endParaRPr>
          </a:p>
          <a:p>
            <a:pPr marL="457200" indent="-457200">
              <a:lnSpc>
                <a:spcPct val="150000"/>
              </a:lnSpc>
              <a:buFont typeface="+mj-lt"/>
              <a:buAutoNum type="arabicPeriod"/>
            </a:pPr>
            <a:r>
              <a:rPr lang="hi-IN" sz="1200" dirty="0"/>
              <a:t>कम से कम दो तरीकों की पहचान करें जिनसे भोजन हमें जोड़ता है।</a:t>
            </a:r>
          </a:p>
          <a:p>
            <a:pPr marL="457200" indent="-457200">
              <a:lnSpc>
                <a:spcPct val="150000"/>
              </a:lnSpc>
              <a:buFont typeface="+mj-lt"/>
              <a:buAutoNum type="arabicPeriod"/>
            </a:pPr>
            <a:r>
              <a:rPr lang="hi-IN" sz="1200" dirty="0"/>
              <a:t>समझायेंकि कौन से खाद्य पदार्थ स्वास्थ्यप्रद खाने के पैटर्न का हिस्सा हैं।</a:t>
            </a:r>
          </a:p>
          <a:p>
            <a:pPr marL="457200" indent="-457200">
              <a:lnSpc>
                <a:spcPct val="150000"/>
              </a:lnSpc>
              <a:buFont typeface="+mj-lt"/>
              <a:buAutoNum type="arabicPeriod"/>
            </a:pPr>
            <a:r>
              <a:rPr lang="hi-IN" sz="1200" dirty="0"/>
              <a:t>भोजन और संस्कृति के बीच संबंध का पता लगाने के तरीकों का वर्णन करें।</a:t>
            </a:r>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3</a:t>
            </a:fld>
            <a:endParaRPr lang="en-US"/>
          </a:p>
        </p:txBody>
      </p:sp>
    </p:spTree>
    <p:extLst>
      <p:ext uri="{BB962C8B-B14F-4D97-AF65-F5344CB8AC3E}">
        <p14:creationId xmlns:p14="http://schemas.microsoft.com/office/powerpoint/2010/main" val="825087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7EA97-BF8C-9063-F0DB-715C37770BA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4418A4-12B5-0C41-652A-7808B65EF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6DD1BF-C667-572E-89FB-F2DFD46E32DC}"/>
              </a:ext>
            </a:extLst>
          </p:cNvPr>
          <p:cNvSpPr>
            <a:spLocks noGrp="1"/>
          </p:cNvSpPr>
          <p:nvPr>
            <p:ph type="body" idx="1"/>
          </p:nvPr>
        </p:nvSpPr>
        <p:spPr/>
        <p:txBody>
          <a:bodyPr/>
          <a:lstStyle/>
          <a:p>
            <a:r>
              <a:rPr lang="hi-IN" dirty="0"/>
              <a:t>भोजन जीवन भर कई संबंध पेश करता है, जैसा कि हम इस प्रस्तुति के दौरान चर्चा करेंगे।</a:t>
            </a:r>
          </a:p>
          <a:p>
            <a:endParaRPr lang="hi-IN" dirty="0"/>
          </a:p>
          <a:p>
            <a:r>
              <a:rPr lang="hi-IN" dirty="0"/>
              <a:t>शुरुआत करने के  लियेभोजन के साथ जुड़ने के कुछ तरीके इस प्रकार हैं:</a:t>
            </a:r>
          </a:p>
          <a:p>
            <a:endParaRPr lang="en-US" dirty="0"/>
          </a:p>
          <a:p>
            <a:pPr marL="171450" indent="-171450">
              <a:buFont typeface="Arial" panose="020B0604020202020204" pitchFamily="34" charset="0"/>
              <a:buChar char="•"/>
            </a:pPr>
            <a:r>
              <a:rPr lang="hi-IN" dirty="0"/>
              <a:t>खाना पकाने, भोजन तैयार करने और भोजन की योजना बनाने के कौशल सीखें।</a:t>
            </a:r>
          </a:p>
          <a:p>
            <a:pPr marL="171450" indent="-171450">
              <a:buFont typeface="Arial" panose="020B0604020202020204" pitchFamily="34" charset="0"/>
              <a:buChar char="•"/>
            </a:pPr>
            <a:r>
              <a:rPr lang="hi-IN" dirty="0"/>
              <a:t>पता लगायें  कि आपका भोजन कहां से आता है।</a:t>
            </a:r>
          </a:p>
          <a:p>
            <a:pPr marL="171450" indent="-171450">
              <a:buFont typeface="Arial" panose="020B0604020202020204" pitchFamily="34" charset="0"/>
              <a:buChar char="•"/>
            </a:pPr>
            <a:r>
              <a:rPr lang="hi-IN" dirty="0"/>
              <a:t>स्थानीय सामुदायिक संसाधनों के बारे में जानें जैसे </a:t>
            </a:r>
            <a:r>
              <a:rPr lang="en-US" dirty="0"/>
              <a:t>SNAP, WIC </a:t>
            </a:r>
            <a:r>
              <a:rPr lang="hi-IN" dirty="0"/>
              <a:t>और फूड बैंक।</a:t>
            </a:r>
          </a:p>
          <a:p>
            <a:endParaRPr lang="en-US" dirty="0"/>
          </a:p>
          <a:p>
            <a:r>
              <a:rPr lang="hi-IN" dirty="0"/>
              <a:t>क्या कोई भोजन से जुड़ने के अन्य तरीकों के बारे में सोच सकता है?</a:t>
            </a:r>
          </a:p>
          <a:p>
            <a:endParaRPr lang="hi-IN" dirty="0"/>
          </a:p>
          <a:p>
            <a:r>
              <a:rPr lang="hi-IN" dirty="0"/>
              <a:t>घर पर भोजन तैयार करने से आप सामग्री, उनकी मात्रा और भोजन बनाने के तरीके को नियंत्रित कर सकते हैं। खाना पकाना, भोजन तैयार करना और भोजन योजना कौशल सीखकर, आप कम लागत वाली सामग्री में बदलने, कुछ मामलों में कम मात्रा का उपयोग करने और अधिक फल और सब्ज़ियाँ शामिल करके कई व्यंजनों के पोषण को बढ़ाने के तरीकों की पहचान कर सकते हैं।</a:t>
            </a:r>
          </a:p>
          <a:p>
            <a:endParaRPr lang="hi-IN" dirty="0"/>
          </a:p>
          <a:p>
            <a:r>
              <a:rPr lang="hi-IN" dirty="0"/>
              <a:t>यह पता लगाना कि आपका भोजन कहाँ से आता है, आपको यह जानने का अवसर प्रदान करता है कि इसे कैसे उगाया या बड़ा किया गया था। यह आपको घर या सामुदायिक बगीचा शुरू करने के  लिये भी प्रेरित कर सकता है।</a:t>
            </a:r>
          </a:p>
          <a:p>
            <a:endParaRPr lang="hi-IN" dirty="0"/>
          </a:p>
          <a:p>
            <a:r>
              <a:rPr lang="en-US" dirty="0"/>
              <a:t>SNAP, WIC </a:t>
            </a:r>
            <a:r>
              <a:rPr lang="hi-IN" dirty="0"/>
              <a:t>और स्थानीय खाद्य बैंक जैसे खाद्य सहायता कार्यक्रम पात्र व्यक्तियों के लियेभी उपलब्ध हो सकते हैं।</a:t>
            </a:r>
          </a:p>
          <a:p>
            <a:endParaRPr lang="en-US" dirty="0"/>
          </a:p>
        </p:txBody>
      </p:sp>
      <p:sp>
        <p:nvSpPr>
          <p:cNvPr id="4" name="Slide Number Placeholder 3">
            <a:extLst>
              <a:ext uri="{FF2B5EF4-FFF2-40B4-BE49-F238E27FC236}">
                <a16:creationId xmlns:a16="http://schemas.microsoft.com/office/drawing/2014/main" id="{34F7B125-9138-2C3C-ACBF-5810EC36F95B}"/>
              </a:ext>
            </a:extLst>
          </p:cNvPr>
          <p:cNvSpPr>
            <a:spLocks noGrp="1"/>
          </p:cNvSpPr>
          <p:nvPr>
            <p:ph type="sldNum" sz="quarter" idx="5"/>
          </p:nvPr>
        </p:nvSpPr>
        <p:spPr/>
        <p:txBody>
          <a:bodyPr/>
          <a:lstStyle/>
          <a:p>
            <a:fld id="{0C9614E1-92E2-4CF4-B31E-063F78A97A66}" type="slidenum">
              <a:rPr lang="en-US" smtClean="0"/>
              <a:t>4</a:t>
            </a:fld>
            <a:endParaRPr lang="en-US"/>
          </a:p>
        </p:txBody>
      </p:sp>
    </p:spTree>
    <p:extLst>
      <p:ext uri="{BB962C8B-B14F-4D97-AF65-F5344CB8AC3E}">
        <p14:creationId xmlns:p14="http://schemas.microsoft.com/office/powerpoint/2010/main" val="25386128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dirty="0"/>
              <a:t>हो सकता है हम बड़े होने तक इस बारे में न सोचें, लेकिन भोजन हमें स्वास्थ्य से भी जोड़ता है। </a:t>
            </a:r>
          </a:p>
          <a:p>
            <a:endParaRPr lang="hi-IN" dirty="0"/>
          </a:p>
          <a:p>
            <a:r>
              <a:rPr lang="hi-IN" dirty="0"/>
              <a:t>भोजन के साथ हमारे संबंध को बहुत से कारक प्रभावित करते हैं, जिनमें स्वास्थ्य, और साथ ही यादें, परंपराएं, मौसम और भोजन तक पहुंच भी शामिल हैं। </a:t>
            </a:r>
          </a:p>
          <a:p>
            <a:endParaRPr lang="hi-IN" dirty="0"/>
          </a:p>
          <a:p>
            <a:r>
              <a:rPr lang="hi-IN" dirty="0"/>
              <a:t>जबकि ये कारक हमारे द्वारा खायेजाने वाले खाद्य पदार्थों को प्रभावित करते हैं, लेकिन हम जो खाद्य पदार्थों खाते हैं वह हमारे स्वास्थ्य को भी प्रभावित करते हैं। अच्छी बात यह है कि हम स्वस्थ खाने की आदतें बनाने के  लिये कभी भी बहुत छोटे या बहुत बूढ़े नहीं होते।</a:t>
            </a:r>
          </a:p>
          <a:p>
            <a:r>
              <a:rPr lang="hi-IN" dirty="0"/>
              <a:t>हमारे जीवन में, कुछ दीर्घकालिक बीमारियों के जोखिम को कम करने के  लिये खाद्य पदार्थों की सिफारिश की जा सकती है या कुछ स्वास्थ्य स्थितियों के उपचार के  लिये खाद्य पदार्थ निर्धारित  किये जा सकते हैं। </a:t>
            </a:r>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5</a:t>
            </a:fld>
            <a:endParaRPr lang="en-US"/>
          </a:p>
        </p:txBody>
      </p:sp>
    </p:spTree>
    <p:extLst>
      <p:ext uri="{BB962C8B-B14F-4D97-AF65-F5344CB8AC3E}">
        <p14:creationId xmlns:p14="http://schemas.microsoft.com/office/powerpoint/2010/main" val="6150155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dirty="0"/>
              <a:t>वास्तव में, बहुत  सारी शोध बताती है कि स्वास्थ्यप्रद खाने का पैटर्न, जिसमें फल, सब्जियां, संपूर्ण अनाज, कम वसा वाले प्रोटीन वाले खाद्य पदार्थ और डेयरी या फोर्टिफाइड सोया शामिल हैं, साथ ही संतृप्त वसा, सोडियम और अतिरिक्त शर्करा को सीमित करना, आहार संबंधी दीर्घकालिक बीमारियों जैसे हृदय रोग, टाइप 2 मधुमेह और कुछ प्रकार के कैंसर के जोखिम को कम करने से जुड़ा हुआ है।</a:t>
            </a:r>
            <a:endParaRPr lang="en-US" dirty="0"/>
          </a:p>
          <a:p>
            <a:endParaRPr lang="en-US" dirty="0"/>
          </a:p>
          <a:p>
            <a:r>
              <a:rPr lang="en-US" dirty="0" err="1">
                <a:cs typeface="Arial" panose="020B0604020202020204" pitchFamily="34" charset="0"/>
              </a:rPr>
              <a:t>स्रोत</a:t>
            </a:r>
            <a:r>
              <a:rPr lang="en-US" dirty="0">
                <a:cs typeface="Arial" panose="020B0604020202020204" pitchFamily="34" charset="0"/>
              </a:rPr>
              <a:t>: U.S. Department of Agriculture and U.S. Department of Health and Human Services. Dietary Guidelines for Americans, 2020-2025. 9th Edition. December 2020. Available at DietaryGuidelines.gov.</a:t>
            </a:r>
          </a:p>
          <a:p>
            <a:endParaRPr lang="en-US" dirty="0">
              <a:solidFill>
                <a:srgbClr val="212121"/>
              </a:solidFill>
              <a:latin typeface="Source Sans Pro" panose="020B0503030403020204" pitchFamily="34" charset="0"/>
              <a:cs typeface="Arial" panose="020B0604020202020204" pitchFamily="34" charset="0"/>
            </a:endParaRPr>
          </a:p>
          <a:p>
            <a:r>
              <a:rPr lang="en-US" dirty="0"/>
              <a:t>RDN </a:t>
            </a:r>
            <a:r>
              <a:rPr lang="hi-IN" dirty="0"/>
              <a:t>और </a:t>
            </a:r>
            <a:r>
              <a:rPr lang="en-US" dirty="0"/>
              <a:t>NDTR </a:t>
            </a:r>
            <a:r>
              <a:rPr lang="hi-IN" dirty="0"/>
              <a:t>यह समझने में लोगों की मदद करने में महत्वपूर्ण भूमिका निभाते हैं कि व्यक्तियों और समुदायों द्वारा  खाये जाने वाले खाद्य पदार्थों के बीच क्या संबंध है, तथा ये खाद्य पदार्थ जीवन भर स्वास्थ्य को कैसे प्रभावित करते हैं।</a:t>
            </a:r>
            <a:endParaRPr lang="en-US" dirty="0">
              <a:cs typeface="Arial" panose="020B0604020202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6</a:t>
            </a:fld>
            <a:endParaRPr lang="en-US"/>
          </a:p>
        </p:txBody>
      </p:sp>
    </p:spTree>
    <p:extLst>
      <p:ext uri="{BB962C8B-B14F-4D97-AF65-F5344CB8AC3E}">
        <p14:creationId xmlns:p14="http://schemas.microsoft.com/office/powerpoint/2010/main" val="36090357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dirty="0"/>
              <a:t>इसलियेपोषण विशेषज्ञ से जुड़ने से आप अपने स्वास्थ्य लक्ष्यों को पूरा करने के  लियेनिजीकृत पोषण संबंधी जानकारी प्राप्त कर सकते हैं। </a:t>
            </a:r>
          </a:p>
          <a:p>
            <a:endParaRPr lang="hi-IN" dirty="0"/>
          </a:p>
          <a:p>
            <a:r>
              <a:rPr lang="en-US" dirty="0"/>
              <a:t>RDN </a:t>
            </a:r>
            <a:r>
              <a:rPr lang="hi-IN" dirty="0"/>
              <a:t>निवारक और मेडिकल न्यूट्रिशन थेरेपी  सेवायें  प्रदान करते हैं, जिन्हें </a:t>
            </a:r>
            <a:r>
              <a:rPr lang="en-US" dirty="0"/>
              <a:t>MNT </a:t>
            </a:r>
            <a:r>
              <a:rPr lang="hi-IN" dirty="0"/>
              <a:t>भी कहा जाता है, और उनके पास मधुमेह जैसे विभिन्न क्षेत्रों में विशेषज्ञता होती है।</a:t>
            </a:r>
          </a:p>
          <a:p>
            <a:endParaRPr lang="hi-IN" dirty="0"/>
          </a:p>
          <a:p>
            <a:r>
              <a:rPr lang="en-US" dirty="0"/>
              <a:t>MNT </a:t>
            </a:r>
            <a:r>
              <a:rPr lang="hi-IN" dirty="0"/>
              <a:t>निजीकृत, पोषण-आधारित उपचार योजना है, जिसमें "व्यक्ति की स्वास्थ्य स्थिति, चिकित्सकीय इतिहास और खाने के पैटर्न का आकलन करना; किसी आहार संबंधी मुद्दों की पहचान करना; और एक या अधिक स्वास्थ्य स्थितियों का इलाज या प्रबंधन करने के लियेनिजीकृत, सांस्कृतिक रूप से उपयुक्त और चिकित्सकीय निगरानी वाली पोषण योजना बनाना" शामिल है।  </a:t>
            </a:r>
          </a:p>
          <a:p>
            <a:r>
              <a:rPr lang="hi-IN" dirty="0"/>
              <a:t> </a:t>
            </a:r>
          </a:p>
          <a:p>
            <a:r>
              <a:rPr lang="en-US" dirty="0"/>
              <a:t>RDN </a:t>
            </a:r>
            <a:r>
              <a:rPr lang="hi-IN" dirty="0"/>
              <a:t>के पास स्वास्थ्यप्रद खाने के पैटर्न अपनाने में लोगों की मदद करने का कौशल होता है, जो उनके निजी भोजन और सांस्कृतिक प्राथमिकताओं को ध्यान में रखता है। (आपको अपने डॉक्टर से कहना पड़ सकता है कि वे आपको </a:t>
            </a:r>
            <a:r>
              <a:rPr lang="en-US" dirty="0"/>
              <a:t>RDN </a:t>
            </a:r>
            <a:r>
              <a:rPr lang="hi-IN" dirty="0"/>
              <a:t>के पास रैफ़र करे।)</a:t>
            </a:r>
          </a:p>
          <a:p>
            <a:endParaRPr lang="en-US" dirty="0"/>
          </a:p>
          <a:p>
            <a:r>
              <a:rPr lang="en-US" dirty="0" err="1">
                <a:cs typeface="Arial" panose="020B0604020202020204" pitchFamily="34" charset="0"/>
              </a:rPr>
              <a:t>स्रोत</a:t>
            </a:r>
            <a:r>
              <a:rPr lang="en-US" dirty="0">
                <a:cs typeface="Arial" panose="020B0604020202020204" pitchFamily="34" charset="0"/>
              </a:rPr>
              <a:t>: </a:t>
            </a:r>
            <a:r>
              <a:rPr lang="en-US" dirty="0">
                <a:solidFill>
                  <a:srgbClr val="0563C1"/>
                </a:solidFill>
                <a:effectLst/>
                <a:latin typeface="Calibri" panose="020F0502020204030204" pitchFamily="34" charset="0"/>
                <a:ea typeface="Times New Roman" panose="02020603050405020304" pitchFamily="18" charset="0"/>
                <a:hlinkClick r:id="rId3"/>
              </a:rPr>
              <a:t>https://www.eatrightpro.org/advocacy/initiatives/medical-nutrition-therapy-act/mnt-infographic</a:t>
            </a:r>
            <a:endParaRPr lang="en-US" dirty="0"/>
          </a:p>
          <a:p>
            <a:endParaRPr lang="en-US" dirty="0"/>
          </a:p>
          <a:p>
            <a:endParaRPr lang="en-US" dirty="0"/>
          </a:p>
          <a:p>
            <a:endParaRPr lang="en-US" i="1"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7</a:t>
            </a:fld>
            <a:endParaRPr lang="en-US"/>
          </a:p>
        </p:txBody>
      </p:sp>
    </p:spTree>
    <p:extLst>
      <p:ext uri="{BB962C8B-B14F-4D97-AF65-F5344CB8AC3E}">
        <p14:creationId xmlns:p14="http://schemas.microsoft.com/office/powerpoint/2010/main" val="40717545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i-IN" baseline="0" dirty="0">
                <a:cs typeface="Arial" panose="020B0604020202020204" pitchFamily="34" charset="0"/>
              </a:rPr>
              <a:t>अपने क्षेत्र में किसी ऐसे पोषण विशेषज्ञ को खोजने के  लिये जिसके पास आपकी विशिष्ट आवश्यकताओं में विशेषज्ञता हो, अकैडमी ऑफ न्यूट्रिशन एंड डायटेटिक्स की वेबसाइट </a:t>
            </a:r>
            <a:r>
              <a:rPr lang="en-US" baseline="0" dirty="0">
                <a:cs typeface="Arial" panose="020B0604020202020204" pitchFamily="34" charset="0"/>
              </a:rPr>
              <a:t>www.eatright.org </a:t>
            </a:r>
            <a:r>
              <a:rPr lang="hi-IN" baseline="0" dirty="0">
                <a:cs typeface="Arial" panose="020B0604020202020204" pitchFamily="34" charset="0"/>
              </a:rPr>
              <a:t>पर  जायें</a:t>
            </a:r>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8</a:t>
            </a:fld>
            <a:endParaRPr lang="en-US"/>
          </a:p>
        </p:txBody>
      </p:sp>
    </p:spTree>
    <p:extLst>
      <p:ext uri="{BB962C8B-B14F-4D97-AF65-F5344CB8AC3E}">
        <p14:creationId xmlns:p14="http://schemas.microsoft.com/office/powerpoint/2010/main" val="24921311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National Nutrition Month® </a:t>
            </a:r>
            <a:r>
              <a:rPr lang="hi-IN" dirty="0"/>
              <a:t>के दौरान, आपको भोजन और संस्कृति के बीच संबंध के बारे में पता लगाने के लिए भी प्रोत्साहित किया जाता है। हम जो खाना खाते हुए बड़े होते हैं, वह अक्सर हमारे परिवार की संस्कृति से प्रभावित होता है। </a:t>
            </a:r>
          </a:p>
          <a:p>
            <a:endParaRPr lang="hi-IN" dirty="0"/>
          </a:p>
          <a:p>
            <a:r>
              <a:rPr lang="hi-IN" dirty="0"/>
              <a:t>क्या आपके दिमाग में कोई खास भोजन या उत्सव आता है? क्या कोई ऐसे खाद्य-पदार्थों का उदाहरण देना चाहेगा जो आपके परिवार की परंपराओं के  लिये  खास हैं?</a:t>
            </a:r>
          </a:p>
          <a:p>
            <a:endParaRPr lang="en-US" dirty="0"/>
          </a:p>
          <a:p>
            <a:endParaRPr lang="en-US" dirty="0"/>
          </a:p>
        </p:txBody>
      </p:sp>
      <p:sp>
        <p:nvSpPr>
          <p:cNvPr id="4" name="Slide Number Placeholder 3"/>
          <p:cNvSpPr>
            <a:spLocks noGrp="1"/>
          </p:cNvSpPr>
          <p:nvPr>
            <p:ph type="sldNum" sz="quarter" idx="5"/>
          </p:nvPr>
        </p:nvSpPr>
        <p:spPr/>
        <p:txBody>
          <a:bodyPr/>
          <a:lstStyle/>
          <a:p>
            <a:fld id="{0C9614E1-92E2-4CF4-B31E-063F78A97A66}" type="slidenum">
              <a:rPr lang="en-US" smtClean="0"/>
              <a:t>9</a:t>
            </a:fld>
            <a:endParaRPr lang="en-US"/>
          </a:p>
        </p:txBody>
      </p:sp>
    </p:spTree>
    <p:extLst>
      <p:ext uri="{BB962C8B-B14F-4D97-AF65-F5344CB8AC3E}">
        <p14:creationId xmlns:p14="http://schemas.microsoft.com/office/powerpoint/2010/main" val="4067566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3.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2.xml"/><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1.emf"/></Relationships>
</file>

<file path=ppt/slideLayouts/_rels/slideLayout11.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3.xml"/><Relationship Id="rId6" Type="http://schemas.microsoft.com/office/2007/relationships/hdphoto" Target="../media/hdphoto2.wdp"/><Relationship Id="rId5" Type="http://schemas.openxmlformats.org/officeDocument/2006/relationships/image" Target="../media/image7.png"/><Relationship Id="rId4" Type="http://schemas.openxmlformats.org/officeDocument/2006/relationships/image" Target="../media/image1.emf"/></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Master" Target="../slideMasters/slideMaster1.xml"/><Relationship Id="rId1" Type="http://schemas.openxmlformats.org/officeDocument/2006/relationships/tags" Target="../tags/tag14.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5.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1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6.xml"/><Relationship Id="rId4" Type="http://schemas.openxmlformats.org/officeDocument/2006/relationships/image" Target="../media/image1.emf"/></Relationships>
</file>

<file path=ppt/slideLayouts/_rels/slideLayout15.xml.rels><?xml version="1.0" encoding="UTF-8" standalone="yes"?>
<Relationships xmlns="http://schemas.openxmlformats.org/package/2006/relationships"><Relationship Id="rId3" Type="http://schemas.openxmlformats.org/officeDocument/2006/relationships/oleObject" Target="../embeddings/oleObject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7.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Master" Target="../slideMasters/slideMaster1.xml"/><Relationship Id="rId1" Type="http://schemas.openxmlformats.org/officeDocument/2006/relationships/tags" Target="../tags/tag18.xml"/><Relationship Id="rId4" Type="http://schemas.openxmlformats.org/officeDocument/2006/relationships/image" Target="../media/image1.emf"/></Relationships>
</file>

<file path=ppt/slideLayouts/_rels/slideLayout17.xml.rels><?xml version="1.0" encoding="UTF-8" standalone="yes"?>
<Relationships xmlns="http://schemas.openxmlformats.org/package/2006/relationships"><Relationship Id="rId3" Type="http://schemas.openxmlformats.org/officeDocument/2006/relationships/oleObject" Target="../embeddings/oleObject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18.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20.xml"/><Relationship Id="rId4"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9.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1.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xml.rels><?xml version="1.0" encoding="UTF-8" standalone="yes"?>
<Relationships xmlns="http://schemas.openxmlformats.org/package/2006/relationships"><Relationship Id="rId3" Type="http://schemas.openxmlformats.org/officeDocument/2006/relationships/oleObject" Target="../embeddings/oleObject2.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Master" Target="../slideMasters/slideMaster1.xml"/><Relationship Id="rId1" Type="http://schemas.openxmlformats.org/officeDocument/2006/relationships/tags" Target="../tags/tag22.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1.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3.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tags" Target="../tags/tag24.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3.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5.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slideMaster" Target="../slideMasters/slideMaster1.xml"/><Relationship Id="rId1" Type="http://schemas.openxmlformats.org/officeDocument/2006/relationships/tags" Target="../tags/tag26.x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5.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4.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7.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5.jpg"/><Relationship Id="rId7"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28.xml"/><Relationship Id="rId6" Type="http://schemas.openxmlformats.org/officeDocument/2006/relationships/image" Target="../media/image2.png"/><Relationship Id="rId5" Type="http://schemas.openxmlformats.org/officeDocument/2006/relationships/image" Target="../media/image1.emf"/><Relationship Id="rId4" Type="http://schemas.openxmlformats.org/officeDocument/2006/relationships/oleObject" Target="../embeddings/oleObject7.bin"/></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slideMaster" Target="../slideMasters/slideMaster1.xml"/><Relationship Id="rId1" Type="http://schemas.openxmlformats.org/officeDocument/2006/relationships/tags" Target="../tags/tag29.x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28.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Master" Target="../slideMasters/slideMaster1.xml"/><Relationship Id="rId1" Type="http://schemas.openxmlformats.org/officeDocument/2006/relationships/tags" Target="../tags/tag3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29.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oleObject" Target="../embeddings/oleObject2.bin"/><Relationship Id="rId7"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ags" Target="../tags/tag5.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30.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Master" Target="../slideMasters/slideMaster1.xml"/><Relationship Id="rId1" Type="http://schemas.openxmlformats.org/officeDocument/2006/relationships/tags" Target="../tags/tag32.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Master" Target="../slideMasters/slideMaster1.xml"/><Relationship Id="rId1" Type="http://schemas.openxmlformats.org/officeDocument/2006/relationships/tags" Target="../tags/tag3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2.xml.rels><?xml version="1.0" encoding="UTF-8" standalone="yes"?>
<Relationships xmlns="http://schemas.openxmlformats.org/package/2006/relationships"><Relationship Id="rId3" Type="http://schemas.openxmlformats.org/officeDocument/2006/relationships/oleObject" Target="../embeddings/oleObject13.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4.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3.xml.rels><?xml version="1.0" encoding="UTF-8" standalone="yes"?>
<Relationships xmlns="http://schemas.openxmlformats.org/package/2006/relationships"><Relationship Id="rId3" Type="http://schemas.openxmlformats.org/officeDocument/2006/relationships/oleObject" Target="../embeddings/oleObject14.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5.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4.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Master" Target="../slideMasters/slideMaster1.xml"/><Relationship Id="rId1" Type="http://schemas.openxmlformats.org/officeDocument/2006/relationships/tags" Target="../tags/tag36.xml"/><Relationship Id="rId4" Type="http://schemas.openxmlformats.org/officeDocument/2006/relationships/image" Target="../media/image1.emf"/></Relationships>
</file>

<file path=ppt/slideLayouts/_rels/slideLayout35.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Master" Target="../slideMasters/slideMaster1.xml"/><Relationship Id="rId1" Type="http://schemas.openxmlformats.org/officeDocument/2006/relationships/tags" Target="../tags/tag3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36.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38.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7.xml.rels><?xml version="1.0" encoding="UTF-8" standalone="yes"?>
<Relationships xmlns="http://schemas.openxmlformats.org/package/2006/relationships"><Relationship Id="rId3" Type="http://schemas.openxmlformats.org/officeDocument/2006/relationships/oleObject" Target="../embeddings/oleObject16.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39.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8.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Master" Target="../slideMasters/slideMaster1.xml"/><Relationship Id="rId1" Type="http://schemas.openxmlformats.org/officeDocument/2006/relationships/tags" Target="../tags/tag40.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39.xml.rels><?xml version="1.0" encoding="UTF-8" standalone="yes"?>
<Relationships xmlns="http://schemas.openxmlformats.org/package/2006/relationships"><Relationship Id="rId3" Type="http://schemas.openxmlformats.org/officeDocument/2006/relationships/oleObject" Target="../embeddings/oleObject17.bin"/><Relationship Id="rId7" Type="http://schemas.microsoft.com/office/2007/relationships/hdphoto" Target="../media/hdphoto3.wdp"/><Relationship Id="rId2" Type="http://schemas.openxmlformats.org/officeDocument/2006/relationships/slideMaster" Target="../slideMasters/slideMaster1.xml"/><Relationship Id="rId1" Type="http://schemas.openxmlformats.org/officeDocument/2006/relationships/tags" Target="../tags/tag4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1.emf"/></Relationships>
</file>

<file path=ppt/slideLayouts/_rels/slideLayout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6.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0.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Master" Target="../slideMasters/slideMaster1.xml"/><Relationship Id="rId1" Type="http://schemas.openxmlformats.org/officeDocument/2006/relationships/tags" Target="../tags/tag42.xml"/><Relationship Id="rId4" Type="http://schemas.openxmlformats.org/officeDocument/2006/relationships/image" Target="../media/image1.emf"/></Relationships>
</file>

<file path=ppt/slideLayouts/_rels/slideLayout41.xml.rels><?xml version="1.0" encoding="UTF-8" standalone="yes"?>
<Relationships xmlns="http://schemas.openxmlformats.org/package/2006/relationships"><Relationship Id="rId3" Type="http://schemas.openxmlformats.org/officeDocument/2006/relationships/oleObject" Target="../embeddings/oleObject19.bin"/><Relationship Id="rId2" Type="http://schemas.openxmlformats.org/officeDocument/2006/relationships/slideMaster" Target="../slideMasters/slideMaster1.xml"/><Relationship Id="rId1" Type="http://schemas.openxmlformats.org/officeDocument/2006/relationships/tags" Target="../tags/tag43.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oleObject" Target="../embeddings/oleObject20.bin"/><Relationship Id="rId2" Type="http://schemas.openxmlformats.org/officeDocument/2006/relationships/slideMaster" Target="../slideMasters/slideMaster1.xml"/><Relationship Id="rId1" Type="http://schemas.openxmlformats.org/officeDocument/2006/relationships/tags" Target="../tags/tag44.xml"/><Relationship Id="rId4" Type="http://schemas.openxmlformats.org/officeDocument/2006/relationships/image" Target="../media/image17.emf"/></Relationships>
</file>

<file path=ppt/slideLayouts/_rels/slideLayout43.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Master" Target="../slideMasters/slideMaster1.xml"/><Relationship Id="rId1" Type="http://schemas.openxmlformats.org/officeDocument/2006/relationships/tags" Target="../tags/tag45.xml"/><Relationship Id="rId4" Type="http://schemas.openxmlformats.org/officeDocument/2006/relationships/image" Target="../media/image1.emf"/></Relationships>
</file>

<file path=ppt/slideLayouts/_rels/slideLayout44.xml.rels><?xml version="1.0" encoding="UTF-8" standalone="yes"?>
<Relationships xmlns="http://schemas.openxmlformats.org/package/2006/relationships"><Relationship Id="rId3" Type="http://schemas.openxmlformats.org/officeDocument/2006/relationships/oleObject" Target="../embeddings/oleObject22.bin"/><Relationship Id="rId2" Type="http://schemas.openxmlformats.org/officeDocument/2006/relationships/slideMaster" Target="../slideMasters/slideMaster1.xml"/><Relationship Id="rId1" Type="http://schemas.openxmlformats.org/officeDocument/2006/relationships/tags" Target="../tags/tag46.xml"/><Relationship Id="rId4" Type="http://schemas.openxmlformats.org/officeDocument/2006/relationships/image" Target="../media/image1.emf"/></Relationships>
</file>

<file path=ppt/slideLayouts/_rels/slideLayout45.xml.rels><?xml version="1.0" encoding="UTF-8" standalone="yes"?>
<Relationships xmlns="http://schemas.openxmlformats.org/package/2006/relationships"><Relationship Id="rId3" Type="http://schemas.openxmlformats.org/officeDocument/2006/relationships/oleObject" Target="../embeddings/oleObject23.bin"/><Relationship Id="rId2" Type="http://schemas.openxmlformats.org/officeDocument/2006/relationships/slideMaster" Target="../slideMasters/slideMaster1.xml"/><Relationship Id="rId1" Type="http://schemas.openxmlformats.org/officeDocument/2006/relationships/tags" Target="../tags/tag47.xml"/><Relationship Id="rId4" Type="http://schemas.openxmlformats.org/officeDocument/2006/relationships/image" Target="../media/image17.emf"/></Relationships>
</file>

<file path=ppt/slideLayouts/_rels/slideLayout46.xml.rels><?xml version="1.0" encoding="UTF-8" standalone="yes"?>
<Relationships xmlns="http://schemas.openxmlformats.org/package/2006/relationships"><Relationship Id="rId3" Type="http://schemas.openxmlformats.org/officeDocument/2006/relationships/oleObject" Target="../embeddings/oleObject24.bin"/><Relationship Id="rId2" Type="http://schemas.openxmlformats.org/officeDocument/2006/relationships/slideMaster" Target="../slideMasters/slideMaster1.xml"/><Relationship Id="rId1" Type="http://schemas.openxmlformats.org/officeDocument/2006/relationships/tags" Target="../tags/tag48.xml"/><Relationship Id="rId4" Type="http://schemas.openxmlformats.org/officeDocument/2006/relationships/image" Target="../media/image17.emf"/></Relationships>
</file>

<file path=ppt/slideLayouts/_rels/slideLayout47.xml.rels><?xml version="1.0" encoding="UTF-8" standalone="yes"?>
<Relationships xmlns="http://schemas.openxmlformats.org/package/2006/relationships"><Relationship Id="rId3" Type="http://schemas.openxmlformats.org/officeDocument/2006/relationships/oleObject" Target="../embeddings/oleObject25.bin"/><Relationship Id="rId2" Type="http://schemas.openxmlformats.org/officeDocument/2006/relationships/slideMaster" Target="../slideMasters/slideMaster1.xml"/><Relationship Id="rId1" Type="http://schemas.openxmlformats.org/officeDocument/2006/relationships/tags" Target="../tags/tag49.xml"/><Relationship Id="rId4" Type="http://schemas.openxmlformats.org/officeDocument/2006/relationships/image" Target="../media/image1.emf"/></Relationships>
</file>

<file path=ppt/slideLayouts/_rels/slideLayout48.xml.rels><?xml version="1.0" encoding="UTF-8" standalone="yes"?>
<Relationships xmlns="http://schemas.openxmlformats.org/package/2006/relationships"><Relationship Id="rId3" Type="http://schemas.openxmlformats.org/officeDocument/2006/relationships/oleObject" Target="../embeddings/oleObject26.bin"/><Relationship Id="rId2" Type="http://schemas.openxmlformats.org/officeDocument/2006/relationships/slideMaster" Target="../slideMasters/slideMaster1.xml"/><Relationship Id="rId1" Type="http://schemas.openxmlformats.org/officeDocument/2006/relationships/tags" Target="../tags/tag50.xml"/><Relationship Id="rId4" Type="http://schemas.openxmlformats.org/officeDocument/2006/relationships/image" Target="../media/image1.emf"/></Relationships>
</file>

<file path=ppt/slideLayouts/_rels/slideLayout49.xml.rels><?xml version="1.0" encoding="UTF-8" standalone="yes"?>
<Relationships xmlns="http://schemas.openxmlformats.org/package/2006/relationships"><Relationship Id="rId3" Type="http://schemas.openxmlformats.org/officeDocument/2006/relationships/oleObject" Target="../embeddings/oleObject27.bin"/><Relationship Id="rId2" Type="http://schemas.openxmlformats.org/officeDocument/2006/relationships/slideMaster" Target="../slideMasters/slideMaster1.xml"/><Relationship Id="rId1" Type="http://schemas.openxmlformats.org/officeDocument/2006/relationships/tags" Target="../tags/tag51.xml"/><Relationship Id="rId4" Type="http://schemas.openxmlformats.org/officeDocument/2006/relationships/image" Target="../media/image1.emf"/></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4.png"/><Relationship Id="rId4" Type="http://schemas.openxmlformats.org/officeDocument/2006/relationships/image" Target="../media/image1.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ags" Target="../tags/tag9.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0.xml"/><Relationship Id="rId5" Type="http://schemas.openxmlformats.org/officeDocument/2006/relationships/image" Target="../media/image2.png"/><Relationship Id="rId4" Type="http://schemas.openxmlformats.org/officeDocument/2006/relationships/image" Target="../media/image1.emf"/></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tags" Target="../tags/tag11.xml"/><Relationship Id="rId5" Type="http://schemas.openxmlformats.org/officeDocument/2006/relationships/image" Target="../media/image2.png"/><Relationship Id="rId4" Type="http://schemas.openxmlformats.org/officeDocument/2006/relationships/image" Target="../media/image1.e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419422320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Rectangle 17">
            <a:extLst>
              <a:ext uri="{FF2B5EF4-FFF2-40B4-BE49-F238E27FC236}">
                <a16:creationId xmlns:a16="http://schemas.microsoft.com/office/drawing/2014/main" id="{6FDFCEB3-2511-4B47-B86A-AB4006DDB09A}"/>
              </a:ext>
            </a:extLst>
          </p:cNvPr>
          <p:cNvSpPr/>
          <p:nvPr userDrawn="1"/>
        </p:nvSpPr>
        <p:spPr>
          <a:xfrm>
            <a:off x="0" y="2667000"/>
            <a:ext cx="12192000" cy="41909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tx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hasCustomPrompt="1"/>
          </p:nvPr>
        </p:nvSpPr>
        <p:spPr>
          <a:xfrm>
            <a:off x="870795" y="2914795"/>
            <a:ext cx="10450413" cy="141577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Presenter 1</a:t>
            </a:r>
          </a:p>
          <a:p>
            <a:r>
              <a:rPr lang="en-US" dirty="0"/>
              <a:t>Presenter 2</a:t>
            </a:r>
          </a:p>
          <a:p>
            <a:r>
              <a:rPr lang="en-US" dirty="0"/>
              <a:t>Presenter 3</a:t>
            </a:r>
          </a:p>
        </p:txBody>
      </p:sp>
      <p:pic>
        <p:nvPicPr>
          <p:cNvPr id="11" name="Picture 10" descr="Academy logo">
            <a:extLst>
              <a:ext uri="{FF2B5EF4-FFF2-40B4-BE49-F238E27FC236}">
                <a16:creationId xmlns:a16="http://schemas.microsoft.com/office/drawing/2014/main" id="{815C2BA3-E075-4916-8B7D-6AAAA42C3379}"/>
              </a:ext>
            </a:extLst>
          </p:cNvPr>
          <p:cNvPicPr>
            <a:picLocks/>
          </p:cNvPicPr>
          <p:nvPr userDrawn="1"/>
        </p:nvPicPr>
        <p:blipFill>
          <a:blip r:embed="rId5"/>
          <a:stretch>
            <a:fillRect/>
          </a:stretch>
        </p:blipFill>
        <p:spPr>
          <a:xfrm>
            <a:off x="7456827" y="427640"/>
            <a:ext cx="4174064" cy="753386"/>
          </a:xfrm>
          <a:prstGeom prst="rect">
            <a:avLst/>
          </a:prstGeom>
        </p:spPr>
      </p:pic>
      <p:pic>
        <p:nvPicPr>
          <p:cNvPr id="16" name="Picture 15" descr="Eatright.org Logo PNG Vector (SVG) Free Download">
            <a:extLst>
              <a:ext uri="{FF2B5EF4-FFF2-40B4-BE49-F238E27FC236}">
                <a16:creationId xmlns:a16="http://schemas.microsoft.com/office/drawing/2014/main" id="{F9299D38-AC9C-49CC-B7E3-D1B7FCC919A4}"/>
              </a:ext>
            </a:extLst>
          </p:cNvPr>
          <p:cNvPicPr>
            <a:picLocks noChangeAspect="1" noChangeArrowheads="1"/>
          </p:cNvPicPr>
          <p:nvPr userDrawn="1"/>
        </p:nvPicPr>
        <p:blipFill>
          <a:blip r:embed="rId6">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E95FFB44-BF13-4062-A443-4B3AAA1C9A22}"/>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5835778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0037886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472227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7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9511734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5" name="Picture 4" descr="Academy logo">
            <a:extLst>
              <a:ext uri="{FF2B5EF4-FFF2-40B4-BE49-F238E27FC236}">
                <a16:creationId xmlns:a16="http://schemas.microsoft.com/office/drawing/2014/main" id="{3813C180-1985-488F-8956-ECB17C120655}"/>
              </a:ext>
            </a:extLst>
          </p:cNvPr>
          <p:cNvPicPr>
            <a:picLocks noChangeAspect="1"/>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8570907" y="242455"/>
            <a:ext cx="3059984" cy="997528"/>
          </a:xfrm>
          <a:prstGeom prst="rect">
            <a:avLst/>
          </a:prstGeom>
        </p:spPr>
      </p:pic>
      <p:pic>
        <p:nvPicPr>
          <p:cNvPr id="11" name="Picture 10">
            <a:extLst>
              <a:ext uri="{FF2B5EF4-FFF2-40B4-BE49-F238E27FC236}">
                <a16:creationId xmlns:a16="http://schemas.microsoft.com/office/drawing/2014/main" id="{9FBBEAEB-6B14-4DB7-8B2E-4CFC29608D8E}"/>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526238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3">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10294836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1"/>
            <a:ext cx="12192000" cy="28955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620982" y="1032302"/>
            <a:ext cx="8950036" cy="830997"/>
          </a:xfrm>
        </p:spPr>
        <p:txBody>
          <a:bodyPr vert="horz" wrap="square" anchor="ctr">
            <a:spAutoFit/>
          </a:bodyPr>
          <a:lstStyle>
            <a:lvl1pPr algn="ctr">
              <a:defRPr sz="54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2590618" y="4203236"/>
            <a:ext cx="7010765" cy="369332"/>
          </a:xfrm>
          <a:prstGeom prst="rect">
            <a:avLst/>
          </a:prstGeom>
        </p:spPr>
        <p:txBody>
          <a:bodyPr wrap="square" anchor="ctr"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Picture 7" descr="Academy logo">
            <a:extLst>
              <a:ext uri="{FF2B5EF4-FFF2-40B4-BE49-F238E27FC236}">
                <a16:creationId xmlns:a16="http://schemas.microsoft.com/office/drawing/2014/main" id="{EA3C1075-91A6-4779-9C75-2CE065131F78}"/>
              </a:ext>
            </a:extLst>
          </p:cNvPr>
          <p:cNvPicPr>
            <a:picLocks/>
          </p:cNvPicPr>
          <p:nvPr userDrawn="1"/>
        </p:nvPicPr>
        <p:blipFill>
          <a:blip r:embed="rId5"/>
          <a:stretch>
            <a:fillRect/>
          </a:stretch>
        </p:blipFill>
        <p:spPr>
          <a:xfrm>
            <a:off x="4008968" y="5880206"/>
            <a:ext cx="4174064" cy="753386"/>
          </a:xfrm>
          <a:prstGeom prst="rect">
            <a:avLst/>
          </a:prstGeom>
        </p:spPr>
      </p:pic>
      <p:pic>
        <p:nvPicPr>
          <p:cNvPr id="12" name="Picture 11">
            <a:extLst>
              <a:ext uri="{FF2B5EF4-FFF2-40B4-BE49-F238E27FC236}">
                <a16:creationId xmlns:a16="http://schemas.microsoft.com/office/drawing/2014/main" id="{B5F7F1E4-011F-4876-B2BA-C86452C7853E}"/>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2806844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5">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2667933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0" name="Rectangle 9">
            <a:extLst>
              <a:ext uri="{FF2B5EF4-FFF2-40B4-BE49-F238E27FC236}">
                <a16:creationId xmlns:a16="http://schemas.microsoft.com/office/drawing/2014/main" id="{E8B0F2FB-10C5-4112-B896-675A6CA85197}"/>
              </a:ext>
            </a:extLst>
          </p:cNvPr>
          <p:cNvSpPr/>
          <p:nvPr userDrawn="1"/>
        </p:nvSpPr>
        <p:spPr>
          <a:xfrm>
            <a:off x="0" y="5714999"/>
            <a:ext cx="12192000" cy="1143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1891145" y="1413303"/>
            <a:ext cx="8409710" cy="830997"/>
          </a:xfrm>
        </p:spPr>
        <p:txBody>
          <a:bodyPr vert="horz" wrap="square" anchor="ctr">
            <a:spAutoFit/>
          </a:bodyPr>
          <a:lstStyle>
            <a:lvl1pPr algn="ctr">
              <a:defRPr sz="5400" b="0">
                <a:solidFill>
                  <a:schemeClr val="accent1"/>
                </a:solidFill>
                <a:latin typeface="Myriad Pro Light" panose="020B0403030403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1891145" y="2672860"/>
            <a:ext cx="8409710" cy="369332"/>
          </a:xfrm>
          <a:prstGeom prst="rect">
            <a:avLst/>
          </a:prstGeom>
        </p:spPr>
        <p:txBody>
          <a:bodyPr wrap="square" anchor="t" anchorCtr="0">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2" name="Picture 11" descr="Academy logo&#10;">
            <a:extLst>
              <a:ext uri="{FF2B5EF4-FFF2-40B4-BE49-F238E27FC236}">
                <a16:creationId xmlns:a16="http://schemas.microsoft.com/office/drawing/2014/main" id="{EC77FF44-8CA6-4035-AA41-74E2B466D09D}"/>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008968" y="5909806"/>
            <a:ext cx="4174064" cy="753386"/>
          </a:xfrm>
          <a:prstGeom prst="rect">
            <a:avLst/>
          </a:prstGeom>
        </p:spPr>
      </p:pic>
      <p:pic>
        <p:nvPicPr>
          <p:cNvPr id="13" name="Picture 12">
            <a:extLst>
              <a:ext uri="{FF2B5EF4-FFF2-40B4-BE49-F238E27FC236}">
                <a16:creationId xmlns:a16="http://schemas.microsoft.com/office/drawing/2014/main" id="{4FF48571-BD12-4A73-9813-F1D0005EB4C4}"/>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3715757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97519356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6298452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Contrast Layout ">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09524921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6DB931E-7174-4668-AA4A-F57D43211F2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98508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eme Layout Whit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3390042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7406640"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0501152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heme Layout Contrast">
    <p:bg>
      <p:bgPr>
        <a:solidFill>
          <a:schemeClr val="accent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5803658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7404598"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2" name="Rectangle: Rounded Corners 11">
            <a:extLst>
              <a:ext uri="{FF2B5EF4-FFF2-40B4-BE49-F238E27FC236}">
                <a16:creationId xmlns:a16="http://schemas.microsoft.com/office/drawing/2014/main" id="{3C59DC2E-2BE6-4B89-AFB9-F74BEB0B1623}"/>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DD7AE380-92BD-5F56-CF1A-CE9EFF779ED5}"/>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02065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4589794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Tree>
    <p:extLst>
      <p:ext uri="{BB962C8B-B14F-4D97-AF65-F5344CB8AC3E}">
        <p14:creationId xmlns:p14="http://schemas.microsoft.com/office/powerpoint/2010/main" val="34989442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Research Theme 2">
    <p:bg>
      <p:bgPr>
        <a:solidFill>
          <a:schemeClr val="accent1"/>
        </a:solidFill>
        <a:effectLst/>
      </p:bgPr>
    </p:bg>
    <p:spTree>
      <p:nvGrpSpPr>
        <p:cNvPr id="1" name=""/>
        <p:cNvGrpSpPr/>
        <p:nvPr/>
      </p:nvGrpSpPr>
      <p:grpSpPr>
        <a:xfrm>
          <a:off x="0" y="0"/>
          <a:ext cx="0" cy="0"/>
          <a:chOff x="0" y="0"/>
          <a:chExt cx="0" cy="0"/>
        </a:xfrm>
      </p:grpSpPr>
      <p:pic>
        <p:nvPicPr>
          <p:cNvPr id="12" name="Picture Placeholder 12" descr="Decorative photo: A person looking through a microscope">
            <a:extLst>
              <a:ext uri="{FF2B5EF4-FFF2-40B4-BE49-F238E27FC236}">
                <a16:creationId xmlns:a16="http://schemas.microsoft.com/office/drawing/2014/main" id="{EDBE341E-CFD9-4DF8-B98D-32E2D665DF26}"/>
              </a:ext>
            </a:extLst>
          </p:cNvPr>
          <p:cNvPicPr>
            <a:picLocks noChangeAspect="1"/>
          </p:cNvPicPr>
          <p:nvPr userDrawn="1"/>
        </p:nvPicPr>
        <p:blipFill rotWithShape="1">
          <a:blip r:embed="rId3">
            <a:alphaModFix amt="15000"/>
          </a:blip>
          <a:srcRect t="18379" b="44121"/>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3867517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CDDA0C6F-B86D-B00C-5DF7-7CA2B7E14963}"/>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6072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52579485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660535"/>
            <a:ext cx="10450413" cy="738664"/>
          </a:xfrm>
        </p:spPr>
        <p:txBody>
          <a:bodyPr vert="horz" wrap="square" anchor="b" anchorCtr="0">
            <a:spAutoFit/>
          </a:bodyPr>
          <a:lstStyle>
            <a:lvl1pPr algn="l">
              <a:defRPr sz="4800" b="0">
                <a:solidFill>
                  <a:schemeClr val="accent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745832"/>
            <a:ext cx="10450413" cy="369332"/>
          </a:xfrm>
          <a:prstGeom prst="rect">
            <a:avLst/>
          </a:prstGeom>
        </p:spPr>
        <p:txBody>
          <a:bodyPr wrap="square" anchor="t" anchorCtr="0">
            <a:spAutoFit/>
          </a:bodyPr>
          <a:lstStyle>
            <a:lvl1pPr marL="0" indent="0" algn="l">
              <a:buNone/>
              <a:defRPr sz="2400" b="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7" name="Straight Connector 6">
            <a:extLst>
              <a:ext uri="{FF2B5EF4-FFF2-40B4-BE49-F238E27FC236}">
                <a16:creationId xmlns:a16="http://schemas.microsoft.com/office/drawing/2014/main" id="{C17C29F1-0F54-4C2F-9E0A-FFB9465E4D7C}"/>
              </a:ext>
            </a:extLst>
          </p:cNvPr>
          <p:cNvCxnSpPr>
            <a:cxnSpLocks/>
          </p:cNvCxnSpPr>
          <p:nvPr userDrawn="1"/>
        </p:nvCxnSpPr>
        <p:spPr>
          <a:xfrm>
            <a:off x="870795" y="2456473"/>
            <a:ext cx="10450413"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11" name="Picture 10" descr="Academy logo">
            <a:extLst>
              <a:ext uri="{FF2B5EF4-FFF2-40B4-BE49-F238E27FC236}">
                <a16:creationId xmlns:a16="http://schemas.microsoft.com/office/drawing/2014/main" id="{FE3BDA39-6891-4D95-9FC6-C50A26520B27}"/>
              </a:ext>
            </a:extLst>
          </p:cNvPr>
          <p:cNvPicPr>
            <a:picLocks/>
          </p:cNvPicPr>
          <p:nvPr userDrawn="1"/>
        </p:nvPicPr>
        <p:blipFill>
          <a:blip r:embed="rId5"/>
          <a:stretch>
            <a:fillRect/>
          </a:stretch>
        </p:blipFill>
        <p:spPr>
          <a:xfrm>
            <a:off x="7456827" y="427640"/>
            <a:ext cx="4174064" cy="753386"/>
          </a:xfrm>
          <a:prstGeom prst="rect">
            <a:avLst/>
          </a:prstGeom>
        </p:spPr>
      </p:pic>
      <p:pic>
        <p:nvPicPr>
          <p:cNvPr id="14" name="Picture 13" descr="Eatright.org Logo PNG Vector (SVG) Free Download">
            <a:extLst>
              <a:ext uri="{FF2B5EF4-FFF2-40B4-BE49-F238E27FC236}">
                <a16:creationId xmlns:a16="http://schemas.microsoft.com/office/drawing/2014/main" id="{2D4E70D9-57EA-48F0-843C-D66A156F9485}"/>
              </a:ext>
            </a:extLst>
          </p:cNvPr>
          <p:cNvPicPr>
            <a:picLocks noChangeAspect="1" noChangeArrowheads="1"/>
          </p:cNvPicPr>
          <p:nvPr userDrawn="1"/>
        </p:nvPicPr>
        <p:blipFill>
          <a:blip r:embed="rId6">
            <a:biLevel thresh="50000"/>
            <a:alphaModFix amt="3000"/>
            <a:extLst>
              <a:ext uri="{28A0092B-C50C-407E-A947-70E740481C1C}">
                <a14:useLocalDpi xmlns:a14="http://schemas.microsoft.com/office/drawing/2010/main" val="0"/>
              </a:ext>
            </a:extLst>
          </a:blip>
          <a:srcRect/>
          <a:stretch>
            <a:fillRect/>
          </a:stretch>
        </p:blipFill>
        <p:spPr bwMode="auto">
          <a:xfrm>
            <a:off x="7190510" y="3588006"/>
            <a:ext cx="5001490" cy="3117594"/>
          </a:xfrm>
          <a:custGeom>
            <a:avLst/>
            <a:gdLst>
              <a:gd name="connsiteX0" fmla="*/ 0 w 5001490"/>
              <a:gd name="connsiteY0" fmla="*/ 0 h 3117594"/>
              <a:gd name="connsiteX1" fmla="*/ 4538660 w 5001490"/>
              <a:gd name="connsiteY1" fmla="*/ 0 h 3117594"/>
              <a:gd name="connsiteX2" fmla="*/ 4538660 w 5001490"/>
              <a:gd name="connsiteY2" fmla="*/ 439657 h 3117594"/>
              <a:gd name="connsiteX3" fmla="*/ 5001490 w 5001490"/>
              <a:gd name="connsiteY3" fmla="*/ 439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38660" y="0"/>
                </a:lnTo>
                <a:lnTo>
                  <a:pt x="4538660" y="439657"/>
                </a:lnTo>
                <a:lnTo>
                  <a:pt x="5001490" y="439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2CE7FD11-F530-4082-8B2C-B37D253DC78C}"/>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4" name="TextBox 3">
            <a:extLst>
              <a:ext uri="{FF2B5EF4-FFF2-40B4-BE49-F238E27FC236}">
                <a16:creationId xmlns:a16="http://schemas.microsoft.com/office/drawing/2014/main" id="{0AF527F3-B463-DA25-41F8-4A2ED8A2C818}"/>
              </a:ext>
            </a:extLst>
          </p:cNvPr>
          <p:cNvSpPr txBox="1"/>
          <p:nvPr userDrawn="1"/>
        </p:nvSpPr>
        <p:spPr>
          <a:xfrm>
            <a:off x="393700" y="6336268"/>
            <a:ext cx="2836674" cy="369332"/>
          </a:xfrm>
          <a:prstGeom prst="rect">
            <a:avLst/>
          </a:prstGeom>
          <a:noFill/>
        </p:spPr>
        <p:txBody>
          <a:bodyPr wrap="none" rtlCol="0">
            <a:spAutoFit/>
          </a:bodyPr>
          <a:lstStyle/>
          <a:p>
            <a:r>
              <a:rPr lang="en-US" dirty="0">
                <a:solidFill>
                  <a:srgbClr val="39683E"/>
                </a:solidFill>
                <a:latin typeface="+mj-lt"/>
              </a:rPr>
              <a:t>NationalNutritionMonth.org</a:t>
            </a:r>
          </a:p>
        </p:txBody>
      </p:sp>
      <p:sp>
        <p:nvSpPr>
          <p:cNvPr id="5" name="TextBox 4">
            <a:extLst>
              <a:ext uri="{FF2B5EF4-FFF2-40B4-BE49-F238E27FC236}">
                <a16:creationId xmlns:a16="http://schemas.microsoft.com/office/drawing/2014/main" id="{48AE88A5-10C4-D346-7401-BDBE97FF73D2}"/>
              </a:ext>
            </a:extLst>
          </p:cNvPr>
          <p:cNvSpPr txBox="1"/>
          <p:nvPr userDrawn="1"/>
        </p:nvSpPr>
        <p:spPr>
          <a:xfrm>
            <a:off x="5291933" y="6336268"/>
            <a:ext cx="1099981" cy="369332"/>
          </a:xfrm>
          <a:prstGeom prst="rect">
            <a:avLst/>
          </a:prstGeom>
          <a:noFill/>
        </p:spPr>
        <p:txBody>
          <a:bodyPr wrap="none" rtlCol="0">
            <a:spAutoFit/>
          </a:bodyPr>
          <a:lstStyle/>
          <a:p>
            <a:r>
              <a:rPr lang="hi-IN" sz="1800" dirty="0">
                <a:solidFill>
                  <a:schemeClr val="bg1">
                    <a:lumMod val="50000"/>
                  </a:schemeClr>
                </a:solidFill>
                <a:effectLst/>
                <a:latin typeface="Calibri" panose="020F0502020204030204" pitchFamily="34" charset="0"/>
                <a:ea typeface="Times New Roman" panose="02020603050405020304" pitchFamily="18" charset="0"/>
                <a:cs typeface="Mangal" panose="02040503050203030202" pitchFamily="18" charset="0"/>
              </a:rPr>
              <a:t>मार्च</a:t>
            </a:r>
            <a:r>
              <a:rPr lang="en-US" dirty="0">
                <a:solidFill>
                  <a:srgbClr val="B2B2B2"/>
                </a:solidFill>
              </a:rPr>
              <a:t> </a:t>
            </a:r>
            <a:r>
              <a:rPr lang="en-US" dirty="0">
                <a:solidFill>
                  <a:schemeClr val="bg1">
                    <a:lumMod val="50000"/>
                  </a:schemeClr>
                </a:solidFill>
              </a:rPr>
              <a:t>2025</a:t>
            </a:r>
          </a:p>
        </p:txBody>
      </p:sp>
      <p:sp>
        <p:nvSpPr>
          <p:cNvPr id="6" name="TextBox 5">
            <a:extLst>
              <a:ext uri="{FF2B5EF4-FFF2-40B4-BE49-F238E27FC236}">
                <a16:creationId xmlns:a16="http://schemas.microsoft.com/office/drawing/2014/main" id="{AFC4AB49-E71E-772E-8D6F-8B562223A9F5}"/>
              </a:ext>
            </a:extLst>
          </p:cNvPr>
          <p:cNvSpPr txBox="1"/>
          <p:nvPr userDrawn="1"/>
        </p:nvSpPr>
        <p:spPr>
          <a:xfrm>
            <a:off x="10597423" y="6342102"/>
            <a:ext cx="1289777" cy="369332"/>
          </a:xfrm>
          <a:prstGeom prst="rect">
            <a:avLst/>
          </a:prstGeom>
          <a:noFill/>
        </p:spPr>
        <p:txBody>
          <a:bodyPr wrap="none" rtlCol="0">
            <a:spAutoFit/>
          </a:bodyPr>
          <a:lstStyle/>
          <a:p>
            <a:r>
              <a:rPr lang="en-US" dirty="0">
                <a:solidFill>
                  <a:srgbClr val="39683E"/>
                </a:solidFill>
                <a:latin typeface="+mj-lt"/>
              </a:rPr>
              <a:t>eatright.org</a:t>
            </a:r>
          </a:p>
        </p:txBody>
      </p:sp>
    </p:spTree>
    <p:extLst>
      <p:ext uri="{BB962C8B-B14F-4D97-AF65-F5344CB8AC3E}">
        <p14:creationId xmlns:p14="http://schemas.microsoft.com/office/powerpoint/2010/main" val="38016069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search Theme 1">
    <p:spTree>
      <p:nvGrpSpPr>
        <p:cNvPr id="1" name=""/>
        <p:cNvGrpSpPr/>
        <p:nvPr/>
      </p:nvGrpSpPr>
      <p:grpSpPr>
        <a:xfrm>
          <a:off x="0" y="0"/>
          <a:ext cx="0" cy="0"/>
          <a:chOff x="0" y="0"/>
          <a:chExt cx="0" cy="0"/>
        </a:xfrm>
      </p:grpSpPr>
      <p:pic>
        <p:nvPicPr>
          <p:cNvPr id="23554" name="Picture 2" descr="Decorative photo: stethoscope laying on a medical chart">
            <a:extLst>
              <a:ext uri="{FF2B5EF4-FFF2-40B4-BE49-F238E27FC236}">
                <a16:creationId xmlns:a16="http://schemas.microsoft.com/office/drawing/2014/main" id="{E28FD604-A92D-496B-B012-D03E903B3FE9}"/>
              </a:ext>
            </a:extLst>
          </p:cNvPr>
          <p:cNvPicPr>
            <a:picLocks noChangeArrowheads="1"/>
          </p:cNvPicPr>
          <p:nvPr userDrawn="1"/>
        </p:nvPicPr>
        <p:blipFill rotWithShape="1">
          <a:blip r:embed="rId3">
            <a:alphaModFix amt="10000"/>
            <a:extLst>
              <a:ext uri="{28A0092B-C50C-407E-A947-70E740481C1C}">
                <a14:useLocalDpi xmlns:a14="http://schemas.microsoft.com/office/drawing/2010/main" val="0"/>
              </a:ext>
            </a:extLst>
          </a:blip>
          <a:srcRect t="12170" b="1217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00321492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6763385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Public Policy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15" descr="Decorative photo: scales of justice">
            <a:extLst>
              <a:ext uri="{FF2B5EF4-FFF2-40B4-BE49-F238E27FC236}">
                <a16:creationId xmlns:a16="http://schemas.microsoft.com/office/drawing/2014/main" id="{C6C17E4D-2017-4ED4-89C8-59FAA58B5548}"/>
              </a:ext>
            </a:extLst>
          </p:cNvPr>
          <p:cNvPicPr>
            <a:picLocks/>
          </p:cNvPicPr>
          <p:nvPr userDrawn="1"/>
        </p:nvPicPr>
        <p:blipFill rotWithShape="1">
          <a:blip r:embed="rId3">
            <a:alphaModFix amt="15000"/>
          </a:blip>
          <a:srcRect t="22095" b="322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4090709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BFE64D6F-A73F-4D7A-919D-4296041A6329}"/>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28987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ublic Policy Theme 2">
    <p:spTree>
      <p:nvGrpSpPr>
        <p:cNvPr id="1" name=""/>
        <p:cNvGrpSpPr/>
        <p:nvPr/>
      </p:nvGrpSpPr>
      <p:grpSpPr>
        <a:xfrm>
          <a:off x="0" y="0"/>
          <a:ext cx="0" cy="0"/>
          <a:chOff x="0" y="0"/>
          <a:chExt cx="0" cy="0"/>
        </a:xfrm>
      </p:grpSpPr>
      <p:pic>
        <p:nvPicPr>
          <p:cNvPr id="8" name="Picture Placeholder 5" descr="Decorative photo: dome of a government building ">
            <a:extLst>
              <a:ext uri="{FF2B5EF4-FFF2-40B4-BE49-F238E27FC236}">
                <a16:creationId xmlns:a16="http://schemas.microsoft.com/office/drawing/2014/main" id="{F6E84007-FCC9-4A7F-B5B0-D72B5EBAF387}"/>
              </a:ext>
            </a:extLst>
          </p:cNvPr>
          <p:cNvPicPr>
            <a:picLocks/>
          </p:cNvPicPr>
          <p:nvPr userDrawn="1"/>
        </p:nvPicPr>
        <p:blipFill rotWithShape="1">
          <a:blip r:embed="rId3">
            <a:alphaModFix amt="10000"/>
          </a:blip>
          <a:srcRect t="5937" b="56533"/>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75667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8026574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Leadership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5" descr="Decorative photo: People in meeting sitting around a table">
            <a:extLst>
              <a:ext uri="{FF2B5EF4-FFF2-40B4-BE49-F238E27FC236}">
                <a16:creationId xmlns:a16="http://schemas.microsoft.com/office/drawing/2014/main" id="{F5808310-5ED5-4C15-8D0A-EBCD71556E30}"/>
              </a:ext>
            </a:extLst>
          </p:cNvPr>
          <p:cNvPicPr>
            <a:picLocks/>
          </p:cNvPicPr>
          <p:nvPr userDrawn="1"/>
        </p:nvPicPr>
        <p:blipFill rotWithShape="1">
          <a:blip r:embed="rId3">
            <a:alphaModFix amt="15000"/>
          </a:blip>
          <a:srcRect t="14584" b="1042"/>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478874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6BB49C0-DE27-BF78-0EC5-CAFF60D0EFB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99164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eadership Theme 2">
    <p:spTree>
      <p:nvGrpSpPr>
        <p:cNvPr id="1" name=""/>
        <p:cNvGrpSpPr/>
        <p:nvPr/>
      </p:nvGrpSpPr>
      <p:grpSpPr>
        <a:xfrm>
          <a:off x="0" y="0"/>
          <a:ext cx="0" cy="0"/>
          <a:chOff x="0" y="0"/>
          <a:chExt cx="0" cy="0"/>
        </a:xfrm>
      </p:grpSpPr>
      <p:pic>
        <p:nvPicPr>
          <p:cNvPr id="8" name="Picture Placeholder 5" descr="Hands held up high during a conference">
            <a:extLst>
              <a:ext uri="{FF2B5EF4-FFF2-40B4-BE49-F238E27FC236}">
                <a16:creationId xmlns:a16="http://schemas.microsoft.com/office/drawing/2014/main" id="{B0D26241-7570-438A-A78E-62946DED3879}"/>
              </a:ext>
            </a:extLst>
          </p:cNvPr>
          <p:cNvPicPr>
            <a:picLocks/>
          </p:cNvPicPr>
          <p:nvPr userDrawn="1"/>
        </p:nvPicPr>
        <p:blipFill rotWithShape="1">
          <a:blip r:embed="rId3">
            <a:alphaModFix amt="35000"/>
          </a:blip>
          <a:srcRect t="7813" b="7813"/>
          <a:stretch/>
        </p:blipFill>
        <p:spPr>
          <a:xfrm>
            <a:off x="0" y="0"/>
            <a:ext cx="12192000" cy="6858000"/>
          </a:xfrm>
          <a:prstGeom prst="rect">
            <a:avLst/>
          </a:prstGeom>
          <a:noFill/>
        </p:spPr>
      </p:pic>
      <p:sp>
        <p:nvSpPr>
          <p:cNvPr id="3" name="Rectangle 2" descr="Decorative photo: Audience members raising their hands during a presentation">
            <a:extLst>
              <a:ext uri="{FF2B5EF4-FFF2-40B4-BE49-F238E27FC236}">
                <a16:creationId xmlns:a16="http://schemas.microsoft.com/office/drawing/2014/main" id="{4F9A946C-9D47-4340-AEB9-8922CC0D59D4}"/>
              </a:ext>
            </a:extLst>
          </p:cNvPr>
          <p:cNvSpPr>
            <a:spLocks/>
          </p:cNvSpPr>
          <p:nvPr userDrawn="1"/>
        </p:nvSpPr>
        <p:spPr>
          <a:xfrm>
            <a:off x="0" y="0"/>
            <a:ext cx="12192000" cy="6858000"/>
          </a:xfrm>
          <a:prstGeom prst="rect">
            <a:avLst/>
          </a:prstGeom>
          <a:gradFill flip="none" rotWithShape="1">
            <a:gsLst>
              <a:gs pos="0">
                <a:schemeClr val="bg1">
                  <a:lumMod val="95000"/>
                  <a:alpha val="50000"/>
                </a:schemeClr>
              </a:gs>
              <a:gs pos="99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60333634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9" name="Picture 2" descr="eatright logo">
            <a:extLst>
              <a:ext uri="{FF2B5EF4-FFF2-40B4-BE49-F238E27FC236}">
                <a16:creationId xmlns:a16="http://schemas.microsoft.com/office/drawing/2014/main" id="{5F0A1013-E99E-4691-AE04-11A438BA555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Rounded Corners 10">
            <a:extLst>
              <a:ext uri="{FF2B5EF4-FFF2-40B4-BE49-F238E27FC236}">
                <a16:creationId xmlns:a16="http://schemas.microsoft.com/office/drawing/2014/main" id="{0811A77D-6866-402E-B6EB-E3649F75E0FB}"/>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5">
            <a:extLst>
              <a:ext uri="{FF2B5EF4-FFF2-40B4-BE49-F238E27FC236}">
                <a16:creationId xmlns:a16="http://schemas.microsoft.com/office/drawing/2014/main" id="{BAD5FB16-51F7-45B9-8F4E-469C957562C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3" name="Rectangle: Rounded Corners 12">
            <a:extLst>
              <a:ext uri="{FF2B5EF4-FFF2-40B4-BE49-F238E27FC236}">
                <a16:creationId xmlns:a16="http://schemas.microsoft.com/office/drawing/2014/main" id="{44BF7E2D-74B4-4FEA-8E98-58D11822DEDE}"/>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999062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Leadership Theme 3">
    <p:bg>
      <p:bgPr>
        <a:solidFill>
          <a:schemeClr val="accent1"/>
        </a:solidFill>
        <a:effectLst/>
      </p:bgPr>
    </p:bg>
    <p:spTree>
      <p:nvGrpSpPr>
        <p:cNvPr id="1" name=""/>
        <p:cNvGrpSpPr/>
        <p:nvPr/>
      </p:nvGrpSpPr>
      <p:grpSpPr>
        <a:xfrm>
          <a:off x="0" y="0"/>
          <a:ext cx="0" cy="0"/>
          <a:chOff x="0" y="0"/>
          <a:chExt cx="0" cy="0"/>
        </a:xfrm>
      </p:grpSpPr>
      <p:pic>
        <p:nvPicPr>
          <p:cNvPr id="12" name="Picture Placeholder 5" descr="Decorative photo: Audience members raising their hands during a presentation">
            <a:extLst>
              <a:ext uri="{FF2B5EF4-FFF2-40B4-BE49-F238E27FC236}">
                <a16:creationId xmlns:a16="http://schemas.microsoft.com/office/drawing/2014/main" id="{14776F8A-1DAA-40BE-B303-15DEF5531EDE}"/>
              </a:ext>
            </a:extLst>
          </p:cNvPr>
          <p:cNvPicPr>
            <a:picLocks/>
          </p:cNvPicPr>
          <p:nvPr userDrawn="1"/>
        </p:nvPicPr>
        <p:blipFill rotWithShape="1">
          <a:blip r:embed="rId3">
            <a:alphaModFix amt="15000"/>
          </a:blip>
          <a:srcRect t="7813" b="7813"/>
          <a:stretch/>
        </p:blipFill>
        <p:spPr>
          <a:xfrm>
            <a:off x="0" y="0"/>
            <a:ext cx="12192000" cy="6858000"/>
          </a:xfrm>
          <a:prstGeom prst="rect">
            <a:avLst/>
          </a:prstGeom>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26575990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8E1462DA-2BAE-2376-1C85-35EFB8F840C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144126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Payment Theme 1">
    <p:bg>
      <p:bgPr>
        <a:solidFill>
          <a:schemeClr val="accent1"/>
        </a:solidFill>
        <a:effectLst/>
      </p:bgPr>
    </p:bg>
    <p:spTree>
      <p:nvGrpSpPr>
        <p:cNvPr id="1" name=""/>
        <p:cNvGrpSpPr/>
        <p:nvPr/>
      </p:nvGrpSpPr>
      <p:grpSpPr>
        <a:xfrm>
          <a:off x="0" y="0"/>
          <a:ext cx="0" cy="0"/>
          <a:chOff x="0" y="0"/>
          <a:chExt cx="0" cy="0"/>
        </a:xfrm>
      </p:grpSpPr>
      <p:pic>
        <p:nvPicPr>
          <p:cNvPr id="14" name="Picture Placeholder 9" descr="Decorative photo: Conceptual illustration of a practitioner surrounded by health icons">
            <a:extLst>
              <a:ext uri="{FF2B5EF4-FFF2-40B4-BE49-F238E27FC236}">
                <a16:creationId xmlns:a16="http://schemas.microsoft.com/office/drawing/2014/main" id="{AD284D24-9106-48AE-8684-7CB32898B845}"/>
              </a:ext>
            </a:extLst>
          </p:cNvPr>
          <p:cNvPicPr>
            <a:picLocks/>
          </p:cNvPicPr>
          <p:nvPr userDrawn="1"/>
        </p:nvPicPr>
        <p:blipFill>
          <a:blip r:embed="rId3">
            <a:alphaModFix amt="10000"/>
          </a:blip>
          <a:srcRect t="430" b="430"/>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392295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b="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BD285EA-9868-41D1-893E-D98FBA4F6DF7}"/>
              </a:ext>
            </a:extLst>
          </p:cNvPr>
          <p:cNvSpPr>
            <a:spLocks noGrp="1"/>
          </p:cNvSpPr>
          <p:nvPr>
            <p:ph type="body" sz="quarter" idx="11"/>
          </p:nvPr>
        </p:nvSpPr>
        <p:spPr>
          <a:xfrm>
            <a:off x="340093" y="1384614"/>
            <a:ext cx="11511814" cy="1846659"/>
          </a:xfrm>
        </p:spPr>
        <p:txBody>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5" name="Picture 14">
            <a:extLst>
              <a:ext uri="{FF2B5EF4-FFF2-40B4-BE49-F238E27FC236}">
                <a16:creationId xmlns:a16="http://schemas.microsoft.com/office/drawing/2014/main" id="{B7DF3BEE-1337-4BD5-BE63-AD1A3890041D}"/>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C65BB028-C4A1-44D3-A006-04AFC97532DB}"/>
              </a:ext>
            </a:extLst>
          </p:cNvPr>
          <p:cNvPicPr>
            <a:picLocks noChangeAspect="1" noChangeArrowheads="1"/>
          </p:cNvPicPr>
          <p:nvPr userDrawn="1"/>
        </p:nvPicPr>
        <p:blipFill>
          <a:blip r:embed="rId7">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C5BEA9E0-709A-4E93-B64F-A6C4BAA15B0D}"/>
              </a:ext>
            </a:extLst>
          </p:cNvPr>
          <p:cNvSpPr txBox="1">
            <a:spLocks/>
          </p:cNvSpPr>
          <p:nvPr userDrawn="1"/>
        </p:nvSpPr>
        <p:spPr>
          <a:xfrm>
            <a:off x="11588267" y="6373769"/>
            <a:ext cx="308840" cy="308840"/>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18" name="Rectangle: Rounded Corners 17">
            <a:extLst>
              <a:ext uri="{FF2B5EF4-FFF2-40B4-BE49-F238E27FC236}">
                <a16:creationId xmlns:a16="http://schemas.microsoft.com/office/drawing/2014/main" id="{44D0DBD2-AAB3-4703-884A-BFC8BDB33027}"/>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10">
            <a:extLst>
              <a:ext uri="{FF2B5EF4-FFF2-40B4-BE49-F238E27FC236}">
                <a16:creationId xmlns:a16="http://schemas.microsoft.com/office/drawing/2014/main" id="{294AAF77-D22E-D55D-B3C3-76EE532B2D0A}"/>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3783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ayment Theme 2">
    <p:spTree>
      <p:nvGrpSpPr>
        <p:cNvPr id="1" name=""/>
        <p:cNvGrpSpPr/>
        <p:nvPr/>
      </p:nvGrpSpPr>
      <p:grpSpPr>
        <a:xfrm>
          <a:off x="0" y="0"/>
          <a:ext cx="0" cy="0"/>
          <a:chOff x="0" y="0"/>
          <a:chExt cx="0" cy="0"/>
        </a:xfrm>
      </p:grpSpPr>
      <p:pic>
        <p:nvPicPr>
          <p:cNvPr id="6" name="Picture Placeholder 5" descr="Decorative photo: Students engaging in class">
            <a:extLst>
              <a:ext uri="{FF2B5EF4-FFF2-40B4-BE49-F238E27FC236}">
                <a16:creationId xmlns:a16="http://schemas.microsoft.com/office/drawing/2014/main" id="{E9D0D054-C651-494A-861B-0377515DD870}"/>
              </a:ext>
            </a:extLst>
          </p:cNvPr>
          <p:cNvPicPr>
            <a:picLocks/>
          </p:cNvPicPr>
          <p:nvPr userDrawn="1"/>
        </p:nvPicPr>
        <p:blipFill>
          <a:blip r:embed="rId3">
            <a:alphaModFix amt="20000"/>
          </a:blip>
          <a:srcRect t="7795" b="7795"/>
          <a:stretch/>
        </p:blipFill>
        <p:spPr>
          <a:xfrm>
            <a:off x="0" y="0"/>
            <a:ext cx="12192000" cy="6858000"/>
          </a:xfrm>
          <a:prstGeom prst="rect">
            <a:avLst/>
          </a:prstGeom>
          <a:noFill/>
        </p:spPr>
      </p:pic>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81656310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anchor="ctr" anchorCtr="0">
            <a:spAutoFit/>
          </a:bodyPr>
          <a:lstStyle>
            <a:lvl1pPr>
              <a:defRPr sz="3200" b="0">
                <a:solidFill>
                  <a:schemeClr val="accent1"/>
                </a:solidFill>
                <a:latin typeface="+mj-lt"/>
                <a:ea typeface="Cambria" panose="02040503050406030204" pitchFamily="18" charset="0"/>
              </a:defRPr>
            </a:lvl1pPr>
          </a:lstStyle>
          <a:p>
            <a:r>
              <a:rPr lang="en-US"/>
              <a:t>Click to edit Master title style</a:t>
            </a:r>
            <a:endParaRPr lang="en-US" dirty="0"/>
          </a:p>
        </p:txBody>
      </p:sp>
      <p:sp>
        <p:nvSpPr>
          <p:cNvPr id="10" name="Text Placeholder 9">
            <a:extLst>
              <a:ext uri="{FF2B5EF4-FFF2-40B4-BE49-F238E27FC236}">
                <a16:creationId xmlns:a16="http://schemas.microsoft.com/office/drawing/2014/main" id="{DD8E8F3D-FAAA-4F38-AF67-D67A30E77F6E}"/>
              </a:ext>
            </a:extLst>
          </p:cNvPr>
          <p:cNvSpPr>
            <a:spLocks noGrp="1"/>
          </p:cNvSpPr>
          <p:nvPr>
            <p:ph type="body" sz="quarter" idx="11"/>
          </p:nvPr>
        </p:nvSpPr>
        <p:spPr>
          <a:xfrm>
            <a:off x="340093" y="1384614"/>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4013307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1/2 Layout with RHS Title ">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3421742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11841" cy="492443"/>
          </a:xfrm>
        </p:spPr>
        <p:txBody>
          <a:bodyPr vert="horz" lIns="0" tIns="0" rIns="0" bIns="0" rtlCol="0" anchor="b" anchorCtr="0">
            <a:spAutoFit/>
          </a:bodyPr>
          <a:lstStyle>
            <a:lvl1pPr>
              <a:defRPr lang="en-US" sz="3200"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11841"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11841" cy="1846659"/>
          </a:xfrm>
        </p:spPr>
        <p:txBody>
          <a:bodyPr wrap="square">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6" name="Text Placeholder 25">
            <a:extLst>
              <a:ext uri="{FF2B5EF4-FFF2-40B4-BE49-F238E27FC236}">
                <a16:creationId xmlns:a16="http://schemas.microsoft.com/office/drawing/2014/main" id="{753DB5D4-C3B5-40A3-917C-B19EB96F9994}"/>
              </a:ext>
            </a:extLst>
          </p:cNvPr>
          <p:cNvSpPr>
            <a:spLocks noGrp="1"/>
          </p:cNvSpPr>
          <p:nvPr>
            <p:ph type="body" sz="quarter" idx="16"/>
          </p:nvPr>
        </p:nvSpPr>
        <p:spPr>
          <a:xfrm>
            <a:off x="6361504" y="527632"/>
            <a:ext cx="5511841" cy="492443"/>
          </a:xfrm>
        </p:spPr>
        <p:txBody>
          <a:bodyPr anchor="ctr" anchorCtr="0"/>
          <a:lstStyle>
            <a:lvl1pPr marL="0" indent="0">
              <a:buFontTx/>
              <a:buNone/>
              <a:defRPr sz="3200">
                <a:solidFill>
                  <a:schemeClr val="bg1"/>
                </a:solidFill>
                <a:latin typeface="+mj-lt"/>
              </a:defRPr>
            </a:lvl1pPr>
            <a:lvl2pPr marL="0" indent="0">
              <a:buFontTx/>
              <a:buNone/>
              <a:defRPr/>
            </a:lvl2pPr>
            <a:lvl3pPr marL="0" indent="0">
              <a:buFontTx/>
              <a:buNone/>
              <a:defRPr/>
            </a:lvl3pPr>
            <a:lvl4pPr marL="228600" indent="0">
              <a:buFontTx/>
              <a:buNone/>
              <a:defRPr/>
            </a:lvl4pPr>
            <a:lvl5pPr marL="457200" indent="0">
              <a:buFontTx/>
              <a:buNone/>
              <a:defRPr/>
            </a:lvl5pPr>
          </a:lstStyle>
          <a:p>
            <a:pPr lvl="0"/>
            <a:r>
              <a:rPr lang="en-US"/>
              <a:t>Click to edit Master text styles</a:t>
            </a:r>
          </a:p>
        </p:txBody>
      </p:sp>
      <p:pic>
        <p:nvPicPr>
          <p:cNvPr id="24" name="Picture 23">
            <a:extLst>
              <a:ext uri="{FF2B5EF4-FFF2-40B4-BE49-F238E27FC236}">
                <a16:creationId xmlns:a16="http://schemas.microsoft.com/office/drawing/2014/main" id="{CD5D8D7E-83E5-4760-B411-38CD943042C2}"/>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6" name="Picture 2" descr="eatright logo">
            <a:extLst>
              <a:ext uri="{FF2B5EF4-FFF2-40B4-BE49-F238E27FC236}">
                <a16:creationId xmlns:a16="http://schemas.microsoft.com/office/drawing/2014/main" id="{4542A57C-7D3A-4BB5-B362-8D46893F30C4}"/>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Slide Number Placeholder 5">
            <a:extLst>
              <a:ext uri="{FF2B5EF4-FFF2-40B4-BE49-F238E27FC236}">
                <a16:creationId xmlns:a16="http://schemas.microsoft.com/office/drawing/2014/main" id="{FBFE79BF-DC50-493C-961C-E57448CD2CD1}"/>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8" name="Oval 27">
            <a:extLst>
              <a:ext uri="{FF2B5EF4-FFF2-40B4-BE49-F238E27FC236}">
                <a16:creationId xmlns:a16="http://schemas.microsoft.com/office/drawing/2014/main" id="{AEE8FFDE-C0A5-41CD-A45E-1AC7960A3798}"/>
              </a:ext>
            </a:extLst>
          </p:cNvPr>
          <p:cNvSpPr/>
          <p:nvPr userDrawn="1"/>
        </p:nvSpPr>
        <p:spPr>
          <a:xfrm>
            <a:off x="6137564" y="682413"/>
            <a:ext cx="182880" cy="1828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AAE5BB56-AE6B-46DF-95BB-4849023DAACC}"/>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9219941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2 Layout with Imag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57202879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b" anchorCtr="0">
            <a:spAutoFit/>
          </a:bodyPr>
          <a:lstStyle>
            <a:lvl1pPr>
              <a:defRPr lang="en-US" sz="3200" dirty="0">
                <a:solidFill>
                  <a:schemeClr val="accent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tx1"/>
                </a:solidFill>
              </a:defRPr>
            </a:lvl1pPr>
            <a:lvl2pPr marL="228600" indent="-228600">
              <a:spcAft>
                <a:spcPts val="600"/>
              </a:spcAft>
              <a:defRPr>
                <a:solidFill>
                  <a:schemeClr val="tx1"/>
                </a:solidFill>
              </a:defRPr>
            </a:lvl2pPr>
            <a:lvl3pPr marL="457200" indent="-228600">
              <a:spcAft>
                <a:spcPts val="600"/>
              </a:spcAft>
              <a:defRPr>
                <a:solidFill>
                  <a:schemeClr val="tx1"/>
                </a:solidFill>
              </a:defRPr>
            </a:lvl3pPr>
            <a:lvl4pPr marL="685800" indent="-228600">
              <a:spcAft>
                <a:spcPts val="600"/>
              </a:spcAft>
              <a:buFont typeface="Arial" panose="020B0604020202020204" pitchFamily="34" charset="0"/>
              <a:buChar char="•"/>
              <a:defRPr>
                <a:solidFill>
                  <a:schemeClr val="tx1"/>
                </a:solidFill>
              </a:defRPr>
            </a:lvl4pPr>
            <a:lvl5pPr>
              <a:spcAft>
                <a:spcPts val="600"/>
              </a:spcAft>
              <a:defRPr/>
            </a:lvl5pPr>
            <a:lvl6pPr>
              <a:spcAft>
                <a:spcPts val="600"/>
              </a:spcAft>
              <a:defRPr>
                <a:solidFill>
                  <a:schemeClr val="tx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1EF9174B-D9E5-4830-AF93-F6FFEE12F86D}"/>
              </a:ext>
            </a:extLst>
          </p:cNvPr>
          <p:cNvSpPr>
            <a:spLocks noGrp="1"/>
          </p:cNvSpPr>
          <p:nvPr>
            <p:ph type="pic" sz="quarter" idx="15"/>
          </p:nvPr>
        </p:nvSpPr>
        <p:spPr>
          <a:xfrm>
            <a:off x="6361504" y="567267"/>
            <a:ext cx="5490403" cy="5655733"/>
          </a:xfrm>
          <a:prstGeom prst="rect">
            <a:avLst/>
          </a:prstGeom>
        </p:spPr>
        <p:txBody>
          <a:bodyPr anchor="ctr" anchorCtr="0">
            <a:noAutofit/>
          </a:bodyPr>
          <a:lstStyle>
            <a:lvl1pPr marL="0" indent="0" algn="ctr">
              <a:buFontTx/>
              <a:buNone/>
              <a:defRPr>
                <a:solidFill>
                  <a:schemeClr val="bg1"/>
                </a:solidFill>
              </a:defRPr>
            </a:lvl1pPr>
          </a:lstStyle>
          <a:p>
            <a:r>
              <a:rPr lang="en-US"/>
              <a:t>Click icon to add picture</a:t>
            </a:r>
            <a:endParaRPr lang="en-GB" dirty="0"/>
          </a:p>
        </p:txBody>
      </p:sp>
      <p:pic>
        <p:nvPicPr>
          <p:cNvPr id="20" name="Picture 19">
            <a:extLst>
              <a:ext uri="{FF2B5EF4-FFF2-40B4-BE49-F238E27FC236}">
                <a16:creationId xmlns:a16="http://schemas.microsoft.com/office/drawing/2014/main" id="{616059C0-32F1-4E2E-8151-645497F01FE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7820EEE8-B75A-46CE-986C-E1CC0BCFE927}"/>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D08A0139-F198-4A99-B6E6-F5FAE28C9773}"/>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Tree>
    <p:extLst>
      <p:ext uri="{BB962C8B-B14F-4D97-AF65-F5344CB8AC3E}">
        <p14:creationId xmlns:p14="http://schemas.microsoft.com/office/powerpoint/2010/main" val="1040842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42671301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870795" y="1829498"/>
            <a:ext cx="10450413" cy="738664"/>
          </a:xfrm>
        </p:spPr>
        <p:txBody>
          <a:bodyPr vert="horz" wrap="square" anchor="b" anchorCtr="0">
            <a:spAutoFit/>
          </a:bodyPr>
          <a:lstStyle>
            <a:lvl1pPr algn="l">
              <a:defRPr sz="4800" b="0">
                <a:solidFill>
                  <a:schemeClr val="bg1"/>
                </a:solidFill>
                <a:latin typeface="+mj-lt"/>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870795" y="2914795"/>
            <a:ext cx="10450413" cy="369332"/>
          </a:xfrm>
          <a:prstGeom prst="rect">
            <a:avLst/>
          </a:prstGeom>
        </p:spPr>
        <p:txBody>
          <a:bodyPr wrap="square" anchor="t" anchorCtr="0">
            <a:spAutoFit/>
          </a:bodyPr>
          <a:lstStyle>
            <a:lvl1pPr marL="0" indent="0" algn="l">
              <a:buNone/>
              <a:defRPr sz="24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14" name="Picture 13" descr="Academy logo">
            <a:extLst>
              <a:ext uri="{FF2B5EF4-FFF2-40B4-BE49-F238E27FC236}">
                <a16:creationId xmlns:a16="http://schemas.microsoft.com/office/drawing/2014/main" id="{5002F60C-C64D-462D-AB3A-0959D2A1D6E9}"/>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7456827" y="427640"/>
            <a:ext cx="4174064" cy="753386"/>
          </a:xfrm>
          <a:prstGeom prst="rect">
            <a:avLst/>
          </a:prstGeom>
        </p:spPr>
      </p:pic>
      <p:pic>
        <p:nvPicPr>
          <p:cNvPr id="15" name="Picture 14">
            <a:extLst>
              <a:ext uri="{FF2B5EF4-FFF2-40B4-BE49-F238E27FC236}">
                <a16:creationId xmlns:a16="http://schemas.microsoft.com/office/drawing/2014/main" id="{69276587-8482-4F1C-B0F2-67645C5A886B}"/>
              </a:ext>
              <a:ext uri="{C183D7F6-B498-43B3-948B-1728B52AA6E4}">
                <adec:decorative xmlns:adec="http://schemas.microsoft.com/office/drawing/2017/decorative" val="1"/>
              </a:ext>
            </a:extLst>
          </p:cNvPr>
          <p:cNvPicPr>
            <a:picLocks noChangeAspect="1" noChangeArrowheads="1"/>
          </p:cNvPicPr>
          <p:nvPr userDrawn="1"/>
        </p:nvPicPr>
        <p:blipFill>
          <a:blip r:embed="rId7">
            <a:alphaModFix amt="10000"/>
            <a:biLevel thresh="50000"/>
            <a:extLst>
              <a:ext uri="{28A0092B-C50C-407E-A947-70E740481C1C}">
                <a14:useLocalDpi xmlns:a14="http://schemas.microsoft.com/office/drawing/2010/main" val="0"/>
              </a:ext>
            </a:extLst>
          </a:blip>
          <a:srcRect/>
          <a:stretch>
            <a:fillRect/>
          </a:stretch>
        </p:blipFill>
        <p:spPr bwMode="auto">
          <a:xfrm>
            <a:off x="7162802" y="3619725"/>
            <a:ext cx="5001490" cy="3117594"/>
          </a:xfrm>
          <a:custGeom>
            <a:avLst/>
            <a:gdLst>
              <a:gd name="connsiteX0" fmla="*/ 0 w 5001490"/>
              <a:gd name="connsiteY0" fmla="*/ 0 h 3117594"/>
              <a:gd name="connsiteX1" fmla="*/ 4584635 w 5001490"/>
              <a:gd name="connsiteY1" fmla="*/ 0 h 3117594"/>
              <a:gd name="connsiteX2" fmla="*/ 4584635 w 5001490"/>
              <a:gd name="connsiteY2" fmla="*/ 632657 h 3117594"/>
              <a:gd name="connsiteX3" fmla="*/ 5001490 w 5001490"/>
              <a:gd name="connsiteY3" fmla="*/ 632657 h 3117594"/>
              <a:gd name="connsiteX4" fmla="*/ 5001490 w 5001490"/>
              <a:gd name="connsiteY4" fmla="*/ 3117594 h 3117594"/>
              <a:gd name="connsiteX5" fmla="*/ 0 w 5001490"/>
              <a:gd name="connsiteY5" fmla="*/ 3117594 h 3117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1490" h="3117594">
                <a:moveTo>
                  <a:pt x="0" y="0"/>
                </a:moveTo>
                <a:lnTo>
                  <a:pt x="4584635" y="0"/>
                </a:lnTo>
                <a:lnTo>
                  <a:pt x="4584635" y="632657"/>
                </a:lnTo>
                <a:lnTo>
                  <a:pt x="5001490" y="632657"/>
                </a:lnTo>
                <a:lnTo>
                  <a:pt x="5001490" y="3117594"/>
                </a:lnTo>
                <a:lnTo>
                  <a:pt x="0" y="3117594"/>
                </a:lnTo>
                <a:close/>
              </a:path>
            </a:pathLst>
          </a:cu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BB545674-149D-47BE-AA7E-FFBBC9D13BD9}"/>
              </a:ext>
            </a:extLst>
          </p:cNvPr>
          <p:cNvPicPr>
            <a:picLocks noChangeAspect="1"/>
          </p:cNvPicPr>
          <p:nvPr userDrawn="1"/>
        </p:nvPicPr>
        <p:blipFill>
          <a:blip r:embed="rId8">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69872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matchingName="Title" preserve="1" userDrawn="1">
  <p:cSld name="Divider 2">
    <p:spTree>
      <p:nvGrpSpPr>
        <p:cNvPr id="1" name="Shape 10"/>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DE40551B-CCAA-40CF-BB09-C647D5292AB2}"/>
              </a:ext>
            </a:extLst>
          </p:cNvPr>
          <p:cNvGraphicFramePr>
            <a:graphicFrameLocks noChangeAspect="1"/>
          </p:cNvGraphicFramePr>
          <p:nvPr userDrawn="1">
            <p:custDataLst>
              <p:tags r:id="rId1"/>
            </p:custDataLst>
            <p:extLst>
              <p:ext uri="{D42A27DB-BD31-4B8C-83A1-F6EECF244321}">
                <p14:modId xmlns:p14="http://schemas.microsoft.com/office/powerpoint/2010/main" val="90586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2" name="Object 1" hidden="1">
                        <a:extLst>
                          <a:ext uri="{FF2B5EF4-FFF2-40B4-BE49-F238E27FC236}">
                            <a16:creationId xmlns:a16="http://schemas.microsoft.com/office/drawing/2014/main" id="{DE40551B-CCAA-40CF-BB09-C647D5292AB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8" name="Picture Placeholder 27">
            <a:extLst>
              <a:ext uri="{FF2B5EF4-FFF2-40B4-BE49-F238E27FC236}">
                <a16:creationId xmlns:a16="http://schemas.microsoft.com/office/drawing/2014/main" id="{50189037-C5E9-4409-86CB-C49906D4FF3C}"/>
              </a:ext>
            </a:extLst>
          </p:cNvPr>
          <p:cNvSpPr>
            <a:spLocks noGrp="1"/>
          </p:cNvSpPr>
          <p:nvPr>
            <p:ph type="pic" sz="quarter" idx="10"/>
          </p:nvPr>
        </p:nvSpPr>
        <p:spPr>
          <a:xfrm>
            <a:off x="4621651" y="0"/>
            <a:ext cx="7570350" cy="6858000"/>
          </a:xfrm>
          <a:custGeom>
            <a:avLst/>
            <a:gdLst>
              <a:gd name="connsiteX0" fmla="*/ 2996044 w 7570350"/>
              <a:gd name="connsiteY0" fmla="*/ 0 h 6858000"/>
              <a:gd name="connsiteX1" fmla="*/ 7570350 w 7570350"/>
              <a:gd name="connsiteY1" fmla="*/ 0 h 6858000"/>
              <a:gd name="connsiteX2" fmla="*/ 7570350 w 7570350"/>
              <a:gd name="connsiteY2" fmla="*/ 6858000 h 6858000"/>
              <a:gd name="connsiteX3" fmla="*/ 0 w 7570350"/>
              <a:gd name="connsiteY3" fmla="*/ 6858000 h 6858000"/>
              <a:gd name="connsiteX4" fmla="*/ 644436 w 7570350"/>
              <a:gd name="connsiteY4" fmla="*/ 5382876 h 6858000"/>
              <a:gd name="connsiteX5" fmla="*/ 886254 w 7570350"/>
              <a:gd name="connsiteY5" fmla="*/ 5382876 h 6858000"/>
              <a:gd name="connsiteX6" fmla="*/ 2593412 w 7570350"/>
              <a:gd name="connsiteY6" fmla="*/ 1475127 h 6858000"/>
              <a:gd name="connsiteX7" fmla="*/ 2351608 w 7570350"/>
              <a:gd name="connsiteY7" fmla="*/ 147512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70350" h="6858000">
                <a:moveTo>
                  <a:pt x="2996044" y="0"/>
                </a:moveTo>
                <a:lnTo>
                  <a:pt x="7570350" y="0"/>
                </a:lnTo>
                <a:lnTo>
                  <a:pt x="7570350" y="6858000"/>
                </a:lnTo>
                <a:lnTo>
                  <a:pt x="0" y="6858000"/>
                </a:lnTo>
                <a:lnTo>
                  <a:pt x="644436" y="5382876"/>
                </a:lnTo>
                <a:lnTo>
                  <a:pt x="886254" y="5382876"/>
                </a:lnTo>
                <a:lnTo>
                  <a:pt x="2593412" y="1475127"/>
                </a:lnTo>
                <a:lnTo>
                  <a:pt x="2351608" y="1475127"/>
                </a:lnTo>
                <a:close/>
              </a:path>
            </a:pathLst>
          </a:custGeom>
          <a:solidFill>
            <a:schemeClr val="accent1"/>
          </a:solidFill>
        </p:spPr>
        <p:txBody>
          <a:bodyPr wrap="square" anchor="ctr" anchorCtr="1">
            <a:noAutofit/>
          </a:bodyPr>
          <a:lstStyle>
            <a:lvl1pPr marL="0" indent="0" algn="ctr">
              <a:buFontTx/>
              <a:buNone/>
              <a:defRPr>
                <a:solidFill>
                  <a:schemeClr val="bg1"/>
                </a:solidFill>
              </a:defRPr>
            </a:lvl1pPr>
          </a:lstStyle>
          <a:p>
            <a:r>
              <a:rPr lang="en-US"/>
              <a:t>Click icon to add picture</a:t>
            </a:r>
            <a:endParaRPr lang="en-GB" dirty="0"/>
          </a:p>
        </p:txBody>
      </p:sp>
      <p:sp>
        <p:nvSpPr>
          <p:cNvPr id="11" name="Google Shape;11;p2"/>
          <p:cNvSpPr/>
          <p:nvPr/>
        </p:nvSpPr>
        <p:spPr>
          <a:xfrm>
            <a:off x="17" y="-25"/>
            <a:ext cx="7617703" cy="6863837"/>
          </a:xfrm>
          <a:custGeom>
            <a:avLst/>
            <a:gdLst/>
            <a:ahLst/>
            <a:cxnLst/>
            <a:rect l="l" t="t" r="r" b="b"/>
            <a:pathLst>
              <a:path w="4644941" h="4202349" extrusionOk="0">
                <a:moveTo>
                  <a:pt x="2816531" y="4202349"/>
                </a:moveTo>
                <a:lnTo>
                  <a:pt x="0" y="4202349"/>
                </a:lnTo>
                <a:lnTo>
                  <a:pt x="0" y="0"/>
                </a:lnTo>
                <a:lnTo>
                  <a:pt x="4644942" y="0"/>
                </a:lnTo>
                <a:lnTo>
                  <a:pt x="2816531" y="4202349"/>
                </a:lnTo>
                <a:close/>
              </a:path>
            </a:pathLst>
          </a:custGeom>
          <a:solidFill>
            <a:schemeClr val="bg1"/>
          </a:solidFill>
          <a:ln>
            <a:noFill/>
          </a:ln>
          <a:effectLst>
            <a:outerShdw dist="9525" algn="bl" rotWithShape="0">
              <a:schemeClr val="lt1">
                <a:alpha val="15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sp>
        <p:nvSpPr>
          <p:cNvPr id="13" name="Google Shape;13;p2"/>
          <p:cNvSpPr txBox="1">
            <a:spLocks noGrp="1"/>
          </p:cNvSpPr>
          <p:nvPr>
            <p:ph type="ctrTitle"/>
          </p:nvPr>
        </p:nvSpPr>
        <p:spPr>
          <a:xfrm>
            <a:off x="609600" y="2317769"/>
            <a:ext cx="4636000" cy="2222462"/>
          </a:xfrm>
          <a:prstGeom prst="rect">
            <a:avLst/>
          </a:prstGeom>
        </p:spPr>
        <p:txBody>
          <a:bodyPr spcFirstLastPara="1" wrap="square" lIns="0" tIns="0" rIns="0" bIns="0" anchor="ctr" anchorCtr="0">
            <a:noAutofit/>
          </a:bodyPr>
          <a:lstStyle>
            <a:lvl1pPr lvl="0" rtl="0">
              <a:spcBef>
                <a:spcPts val="0"/>
              </a:spcBef>
              <a:spcAft>
                <a:spcPts val="0"/>
              </a:spcAft>
              <a:buSzPts val="4200"/>
              <a:buNone/>
              <a:defRPr sz="4800">
                <a:solidFill>
                  <a:schemeClr val="accent1"/>
                </a:solidFill>
              </a:defRPr>
            </a:lvl1pPr>
            <a:lvl2pPr lvl="1" rtl="0">
              <a:spcBef>
                <a:spcPts val="0"/>
              </a:spcBef>
              <a:spcAft>
                <a:spcPts val="0"/>
              </a:spcAft>
              <a:buSzPts val="4200"/>
              <a:buNone/>
              <a:defRPr sz="5600"/>
            </a:lvl2pPr>
            <a:lvl3pPr lvl="2" rtl="0">
              <a:spcBef>
                <a:spcPts val="0"/>
              </a:spcBef>
              <a:spcAft>
                <a:spcPts val="0"/>
              </a:spcAft>
              <a:buSzPts val="4200"/>
              <a:buNone/>
              <a:defRPr sz="5600"/>
            </a:lvl3pPr>
            <a:lvl4pPr lvl="3" rtl="0">
              <a:spcBef>
                <a:spcPts val="0"/>
              </a:spcBef>
              <a:spcAft>
                <a:spcPts val="0"/>
              </a:spcAft>
              <a:buSzPts val="4200"/>
              <a:buNone/>
              <a:defRPr sz="5600"/>
            </a:lvl4pPr>
            <a:lvl5pPr lvl="4" rtl="0">
              <a:spcBef>
                <a:spcPts val="0"/>
              </a:spcBef>
              <a:spcAft>
                <a:spcPts val="0"/>
              </a:spcAft>
              <a:buSzPts val="4200"/>
              <a:buNone/>
              <a:defRPr sz="5600"/>
            </a:lvl5pPr>
            <a:lvl6pPr lvl="5" rtl="0">
              <a:spcBef>
                <a:spcPts val="0"/>
              </a:spcBef>
              <a:spcAft>
                <a:spcPts val="0"/>
              </a:spcAft>
              <a:buSzPts val="4200"/>
              <a:buNone/>
              <a:defRPr sz="5600"/>
            </a:lvl6pPr>
            <a:lvl7pPr lvl="6" rtl="0">
              <a:spcBef>
                <a:spcPts val="0"/>
              </a:spcBef>
              <a:spcAft>
                <a:spcPts val="0"/>
              </a:spcAft>
              <a:buSzPts val="4200"/>
              <a:buNone/>
              <a:defRPr sz="5600"/>
            </a:lvl7pPr>
            <a:lvl8pPr lvl="7" rtl="0">
              <a:spcBef>
                <a:spcPts val="0"/>
              </a:spcBef>
              <a:spcAft>
                <a:spcPts val="0"/>
              </a:spcAft>
              <a:buSzPts val="4200"/>
              <a:buNone/>
              <a:defRPr sz="5600"/>
            </a:lvl8pPr>
            <a:lvl9pPr lvl="8" rtl="0">
              <a:spcBef>
                <a:spcPts val="0"/>
              </a:spcBef>
              <a:spcAft>
                <a:spcPts val="0"/>
              </a:spcAft>
              <a:buSzPts val="4200"/>
              <a:buNone/>
              <a:defRPr sz="5600"/>
            </a:lvl9pPr>
          </a:lstStyle>
          <a:p>
            <a:r>
              <a:rPr lang="en-US"/>
              <a:t>Click to edit Master title style</a:t>
            </a:r>
            <a:endParaRPr dirty="0"/>
          </a:p>
        </p:txBody>
      </p:sp>
      <p:sp>
        <p:nvSpPr>
          <p:cNvPr id="10" name="Google Shape;12;p2">
            <a:extLst>
              <a:ext uri="{FF2B5EF4-FFF2-40B4-BE49-F238E27FC236}">
                <a16:creationId xmlns:a16="http://schemas.microsoft.com/office/drawing/2014/main" id="{BBF4B21D-E5A8-4D68-A56D-AB32AF199339}"/>
              </a:ext>
            </a:extLst>
          </p:cNvPr>
          <p:cNvSpPr/>
          <p:nvPr userDrawn="1"/>
        </p:nvSpPr>
        <p:spPr>
          <a:xfrm>
            <a:off x="5076762" y="1475127"/>
            <a:ext cx="2138317" cy="3907747"/>
          </a:xfrm>
          <a:custGeom>
            <a:avLst/>
            <a:gdLst/>
            <a:ahLst/>
            <a:cxnLst/>
            <a:rect l="l" t="t" r="r" b="b"/>
            <a:pathLst>
              <a:path w="1303852" h="2392498" extrusionOk="0">
                <a:moveTo>
                  <a:pt x="1040950" y="0"/>
                </a:moveTo>
                <a:lnTo>
                  <a:pt x="0" y="2392499"/>
                </a:lnTo>
                <a:lnTo>
                  <a:pt x="262902" y="2392499"/>
                </a:lnTo>
                <a:lnTo>
                  <a:pt x="1303852" y="0"/>
                </a:lnTo>
                <a:lnTo>
                  <a:pt x="1040950" y="0"/>
                </a:lnTo>
                <a:close/>
              </a:path>
            </a:pathLst>
          </a:custGeom>
          <a:solidFill>
            <a:schemeClr val="accent4">
              <a:lumMod val="40000"/>
              <a:lumOff val="60000"/>
            </a:schemeClr>
          </a:solidFill>
          <a:ln>
            <a:noFill/>
          </a:ln>
          <a:effectLst>
            <a:outerShdw blurRad="57150" dist="19050" algn="bl" rotWithShape="0">
              <a:schemeClr val="dk1">
                <a:alpha val="30000"/>
              </a:schemeClr>
            </a:outerShdw>
          </a:effectLst>
        </p:spPr>
        <p:txBody>
          <a:bodyPr spcFirstLastPara="1" wrap="square" lIns="121900" tIns="60933" rIns="121900" bIns="60933" anchor="ctr" anchorCtr="0">
            <a:noAutofit/>
          </a:bodyPr>
          <a:lstStyle/>
          <a:p>
            <a:pPr marL="0" marR="0" lvl="0" indent="0" algn="l" rtl="0">
              <a:spcBef>
                <a:spcPts val="0"/>
              </a:spcBef>
              <a:spcAft>
                <a:spcPts val="0"/>
              </a:spcAft>
              <a:buNone/>
            </a:pPr>
            <a:endParaRPr sz="2400">
              <a:solidFill>
                <a:srgbClr val="000000"/>
              </a:solidFill>
              <a:latin typeface="Calibri"/>
              <a:ea typeface="Calibri"/>
              <a:cs typeface="Calibri"/>
              <a:sym typeface="Calibri"/>
            </a:endParaRPr>
          </a:p>
        </p:txBody>
      </p:sp>
      <p:pic>
        <p:nvPicPr>
          <p:cNvPr id="12" name="Picture 11">
            <a:extLst>
              <a:ext uri="{FF2B5EF4-FFF2-40B4-BE49-F238E27FC236}">
                <a16:creationId xmlns:a16="http://schemas.microsoft.com/office/drawing/2014/main" id="{CCFE3BCB-5F94-4F67-BD20-56E2282ADDBC}"/>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54FE2F90-A1F9-4B35-9BF2-EF3B3013F581}"/>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35622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Section Divider White">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10030162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accent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bg1"/>
                </a:solidFill>
              </a:defRPr>
            </a:lvl1pPr>
          </a:lstStyle>
          <a:p>
            <a:pPr lvl="0"/>
            <a:r>
              <a:rPr lang="en-US" dirty="0"/>
              <a:t>&lt;#&gt;</a:t>
            </a:r>
          </a:p>
        </p:txBody>
      </p:sp>
      <p:pic>
        <p:nvPicPr>
          <p:cNvPr id="12" name="Picture 11">
            <a:extLst>
              <a:ext uri="{FF2B5EF4-FFF2-40B4-BE49-F238E27FC236}">
                <a16:creationId xmlns:a16="http://schemas.microsoft.com/office/drawing/2014/main" id="{15C82016-4203-411D-B1B9-7576364DBB8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3" name="Picture 2" descr="Eatright Logo PNG Vector (SVG) ">
            <a:extLst>
              <a:ext uri="{FF2B5EF4-FFF2-40B4-BE49-F238E27FC236}">
                <a16:creationId xmlns:a16="http://schemas.microsoft.com/office/drawing/2014/main" id="{6DD508B3-B8CF-5764-F693-BBA5428A2C98}"/>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14">
            <a:extLst>
              <a:ext uri="{FF2B5EF4-FFF2-40B4-BE49-F238E27FC236}">
                <a16:creationId xmlns:a16="http://schemas.microsoft.com/office/drawing/2014/main" id="{069E644F-0A06-76C1-051E-EB4D734C3584}"/>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a:extLst>
              <a:ext uri="{FF2B5EF4-FFF2-40B4-BE49-F238E27FC236}">
                <a16:creationId xmlns:a16="http://schemas.microsoft.com/office/drawing/2014/main" id="{D945AB80-77D3-37E1-0112-2D253FA95C5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Tree>
    <p:extLst>
      <p:ext uri="{BB962C8B-B14F-4D97-AF65-F5344CB8AC3E}">
        <p14:creationId xmlns:p14="http://schemas.microsoft.com/office/powerpoint/2010/main" val="335979485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Section Divider Contras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28880398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18" name="Oval 17">
            <a:extLst>
              <a:ext uri="{FF2B5EF4-FFF2-40B4-BE49-F238E27FC236}">
                <a16:creationId xmlns:a16="http://schemas.microsoft.com/office/drawing/2014/main" id="{33C2FF14-B9CD-44E9-B5B9-824E7EB9FBE6}"/>
              </a:ext>
            </a:extLst>
          </p:cNvPr>
          <p:cNvSpPr>
            <a:spLocks/>
          </p:cNvSpPr>
          <p:nvPr userDrawn="1"/>
        </p:nvSpPr>
        <p:spPr>
          <a:xfrm>
            <a:off x="340093" y="2493817"/>
            <a:ext cx="1870364" cy="1870364"/>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dirty="0"/>
          </a:p>
        </p:txBody>
      </p:sp>
      <p:sp>
        <p:nvSpPr>
          <p:cNvPr id="2" name="Slide Title"/>
          <p:cNvSpPr>
            <a:spLocks noGrp="1"/>
          </p:cNvSpPr>
          <p:nvPr>
            <p:ph type="title"/>
          </p:nvPr>
        </p:nvSpPr>
        <p:spPr>
          <a:xfrm>
            <a:off x="2500745" y="3121224"/>
            <a:ext cx="9351163" cy="615553"/>
          </a:xfrm>
        </p:spPr>
        <p:txBody>
          <a:bodyPr vert="horz" wrap="square" anchor="ctr">
            <a:spAutoFit/>
          </a:bodyPr>
          <a:lstStyle>
            <a:lvl1pPr>
              <a:defRPr sz="4000">
                <a:solidFill>
                  <a:schemeClr val="bg1"/>
                </a:solidFill>
              </a:defRPr>
            </a:lvl1pPr>
          </a:lstStyle>
          <a:p>
            <a:r>
              <a:rPr lang="en-US"/>
              <a:t>Click to edit Master title style</a:t>
            </a:r>
            <a:endParaRPr lang="en-US" dirty="0"/>
          </a:p>
        </p:txBody>
      </p:sp>
      <p:sp>
        <p:nvSpPr>
          <p:cNvPr id="8" name="Text Placeholder 7">
            <a:extLst>
              <a:ext uri="{FF2B5EF4-FFF2-40B4-BE49-F238E27FC236}">
                <a16:creationId xmlns:a16="http://schemas.microsoft.com/office/drawing/2014/main" id="{376FF6D3-9405-472A-B97D-8D683E87CFC7}"/>
              </a:ext>
            </a:extLst>
          </p:cNvPr>
          <p:cNvSpPr>
            <a:spLocks noGrp="1"/>
          </p:cNvSpPr>
          <p:nvPr userDrawn="1">
            <p:ph type="body" sz="quarter" idx="10" hasCustomPrompt="1"/>
          </p:nvPr>
        </p:nvSpPr>
        <p:spPr>
          <a:xfrm>
            <a:off x="755101" y="3059667"/>
            <a:ext cx="1040349" cy="738664"/>
          </a:xfrm>
        </p:spPr>
        <p:txBody>
          <a:bodyPr wrap="none" anchor="ctr" anchorCtr="1">
            <a:spAutoFit/>
          </a:bodyPr>
          <a:lstStyle>
            <a:lvl1pPr marL="0" indent="0">
              <a:buNone/>
              <a:defRPr sz="4800">
                <a:solidFill>
                  <a:schemeClr val="tx1"/>
                </a:solidFill>
              </a:defRPr>
            </a:lvl1pPr>
          </a:lstStyle>
          <a:p>
            <a:pPr lvl="0"/>
            <a:r>
              <a:rPr lang="en-US" dirty="0"/>
              <a:t>&lt;#&gt;</a:t>
            </a:r>
          </a:p>
        </p:txBody>
      </p:sp>
      <p:pic>
        <p:nvPicPr>
          <p:cNvPr id="13" name="Picture 12">
            <a:extLst>
              <a:ext uri="{FF2B5EF4-FFF2-40B4-BE49-F238E27FC236}">
                <a16:creationId xmlns:a16="http://schemas.microsoft.com/office/drawing/2014/main" id="{6BF9F2A5-AB21-4604-9E15-409B06DBE8D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916EA5F2-4F10-4B8B-95E1-73C96CBAB2D2}"/>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Slide Number Placeholder 5">
            <a:extLst>
              <a:ext uri="{FF2B5EF4-FFF2-40B4-BE49-F238E27FC236}">
                <a16:creationId xmlns:a16="http://schemas.microsoft.com/office/drawing/2014/main" id="{B3889CD4-221C-47F5-AE23-FFCC4215A82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101CFAF0-8F16-F9EA-ED06-40DF7EF565D1}"/>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49344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all Out">
    <p:bg>
      <p:bgPr>
        <a:solidFill>
          <a:schemeClr val="accent1"/>
        </a:solidFill>
        <a:effectLst/>
      </p:bgPr>
    </p:bg>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385032591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Slide Title"/>
          <p:cNvSpPr>
            <a:spLocks noGrp="1"/>
          </p:cNvSpPr>
          <p:nvPr>
            <p:ph type="title" hasCustomPrompt="1"/>
          </p:nvPr>
        </p:nvSpPr>
        <p:spPr>
          <a:xfrm>
            <a:off x="1527792" y="3121224"/>
            <a:ext cx="9136416" cy="615553"/>
          </a:xfrm>
        </p:spPr>
        <p:txBody>
          <a:bodyPr vert="horz" wrap="square" anchor="ctr">
            <a:spAutoFit/>
          </a:bodyPr>
          <a:lstStyle>
            <a:lvl1pPr algn="ctr">
              <a:defRPr sz="4000">
                <a:solidFill>
                  <a:schemeClr val="bg1"/>
                </a:solidFill>
              </a:defRPr>
            </a:lvl1pPr>
          </a:lstStyle>
          <a:p>
            <a:r>
              <a:rPr lang="en-US" dirty="0"/>
              <a:t>Key message </a:t>
            </a:r>
          </a:p>
        </p:txBody>
      </p:sp>
      <p:pic>
        <p:nvPicPr>
          <p:cNvPr id="8" name="Picture 7">
            <a:extLst>
              <a:ext uri="{FF2B5EF4-FFF2-40B4-BE49-F238E27FC236}">
                <a16:creationId xmlns:a16="http://schemas.microsoft.com/office/drawing/2014/main" id="{64684B87-7CC5-4D76-9058-790A7B708A9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0" name="Picture 2" descr="eatright logo">
            <a:extLst>
              <a:ext uri="{FF2B5EF4-FFF2-40B4-BE49-F238E27FC236}">
                <a16:creationId xmlns:a16="http://schemas.microsoft.com/office/drawing/2014/main" id="{B5562CF6-0AF8-493F-9AA3-2F1FA6DFF4D7}"/>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5">
            <a:extLst>
              <a:ext uri="{FF2B5EF4-FFF2-40B4-BE49-F238E27FC236}">
                <a16:creationId xmlns:a16="http://schemas.microsoft.com/office/drawing/2014/main" id="{D5B83802-6B2E-4AD2-9C56-32E4476C24FA}"/>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3" name="Rectangle: Rounded Corners 10">
            <a:extLst>
              <a:ext uri="{FF2B5EF4-FFF2-40B4-BE49-F238E27FC236}">
                <a16:creationId xmlns:a16="http://schemas.microsoft.com/office/drawing/2014/main" id="{6F4FD87C-8BFF-2514-08E8-B7F9707A6D88}"/>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lumMod val="60000"/>
                  <a:lumOff val="40000"/>
                  <a:alpha val="30269"/>
                </a:schemeClr>
              </a:gs>
              <a:gs pos="10000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976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eam Slid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1665824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4" name="그림 개체 틀 2">
            <a:extLst>
              <a:ext uri="{FF2B5EF4-FFF2-40B4-BE49-F238E27FC236}">
                <a16:creationId xmlns:a16="http://schemas.microsoft.com/office/drawing/2014/main" id="{127CE447-A642-4D81-98BA-CE38C786C147}"/>
              </a:ext>
            </a:extLst>
          </p:cNvPr>
          <p:cNvSpPr>
            <a:spLocks noGrp="1"/>
          </p:cNvSpPr>
          <p:nvPr>
            <p:ph type="pic" sz="quarter" idx="15" hasCustomPrompt="1"/>
          </p:nvPr>
        </p:nvSpPr>
        <p:spPr>
          <a:xfrm>
            <a:off x="87367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5" name="그림 개체 틀 2">
            <a:extLst>
              <a:ext uri="{FF2B5EF4-FFF2-40B4-BE49-F238E27FC236}">
                <a16:creationId xmlns:a16="http://schemas.microsoft.com/office/drawing/2014/main" id="{4320FEFD-9FA3-44B9-A15E-9E80101380D3}"/>
              </a:ext>
            </a:extLst>
          </p:cNvPr>
          <p:cNvSpPr>
            <a:spLocks noGrp="1"/>
          </p:cNvSpPr>
          <p:nvPr>
            <p:ph type="pic" sz="quarter" idx="16" hasCustomPrompt="1"/>
          </p:nvPr>
        </p:nvSpPr>
        <p:spPr>
          <a:xfrm>
            <a:off x="6449573"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6" name="그림 개체 틀 2">
            <a:extLst>
              <a:ext uri="{FF2B5EF4-FFF2-40B4-BE49-F238E27FC236}">
                <a16:creationId xmlns:a16="http://schemas.microsoft.com/office/drawing/2014/main" id="{677B01DD-AAD3-4EBA-B123-321D82696DF1}"/>
              </a:ext>
            </a:extLst>
          </p:cNvPr>
          <p:cNvSpPr>
            <a:spLocks noGrp="1"/>
          </p:cNvSpPr>
          <p:nvPr>
            <p:ph type="pic" sz="quarter" idx="17" hasCustomPrompt="1"/>
          </p:nvPr>
        </p:nvSpPr>
        <p:spPr>
          <a:xfrm>
            <a:off x="87367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8" name="그림 개체 틀 2">
            <a:extLst>
              <a:ext uri="{FF2B5EF4-FFF2-40B4-BE49-F238E27FC236}">
                <a16:creationId xmlns:a16="http://schemas.microsoft.com/office/drawing/2014/main" id="{1A34FF60-2F1E-421A-9713-1FDFC1B40F8D}"/>
              </a:ext>
            </a:extLst>
          </p:cNvPr>
          <p:cNvSpPr>
            <a:spLocks noGrp="1"/>
          </p:cNvSpPr>
          <p:nvPr>
            <p:ph type="pic" sz="quarter" idx="18" hasCustomPrompt="1"/>
          </p:nvPr>
        </p:nvSpPr>
        <p:spPr>
          <a:xfrm>
            <a:off x="6449573"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9" name="그림 개체 틀 2">
            <a:extLst>
              <a:ext uri="{FF2B5EF4-FFF2-40B4-BE49-F238E27FC236}">
                <a16:creationId xmlns:a16="http://schemas.microsoft.com/office/drawing/2014/main" id="{BD92E7D9-0DED-4EAD-A879-DE20C6FEBA69}"/>
              </a:ext>
            </a:extLst>
          </p:cNvPr>
          <p:cNvSpPr>
            <a:spLocks noGrp="1"/>
          </p:cNvSpPr>
          <p:nvPr>
            <p:ph type="pic" sz="quarter" idx="19" hasCustomPrompt="1"/>
          </p:nvPr>
        </p:nvSpPr>
        <p:spPr>
          <a:xfrm>
            <a:off x="3661626"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0" name="그림 개체 틀 2">
            <a:extLst>
              <a:ext uri="{FF2B5EF4-FFF2-40B4-BE49-F238E27FC236}">
                <a16:creationId xmlns:a16="http://schemas.microsoft.com/office/drawing/2014/main" id="{2D54484E-9793-4069-9F0C-A340F3FB4690}"/>
              </a:ext>
            </a:extLst>
          </p:cNvPr>
          <p:cNvSpPr>
            <a:spLocks noGrp="1"/>
          </p:cNvSpPr>
          <p:nvPr>
            <p:ph type="pic" sz="quarter" idx="20" hasCustomPrompt="1"/>
          </p:nvPr>
        </p:nvSpPr>
        <p:spPr>
          <a:xfrm>
            <a:off x="9237519" y="1325400"/>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1" name="그림 개체 틀 2">
            <a:extLst>
              <a:ext uri="{FF2B5EF4-FFF2-40B4-BE49-F238E27FC236}">
                <a16:creationId xmlns:a16="http://schemas.microsoft.com/office/drawing/2014/main" id="{0E2FD197-77A2-4D9C-9660-BC1BE4AF484B}"/>
              </a:ext>
            </a:extLst>
          </p:cNvPr>
          <p:cNvSpPr>
            <a:spLocks noGrp="1"/>
          </p:cNvSpPr>
          <p:nvPr>
            <p:ph type="pic" sz="quarter" idx="21" hasCustomPrompt="1"/>
          </p:nvPr>
        </p:nvSpPr>
        <p:spPr>
          <a:xfrm>
            <a:off x="3661626"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
        <p:nvSpPr>
          <p:cNvPr id="12" name="그림 개체 틀 2">
            <a:extLst>
              <a:ext uri="{FF2B5EF4-FFF2-40B4-BE49-F238E27FC236}">
                <a16:creationId xmlns:a16="http://schemas.microsoft.com/office/drawing/2014/main" id="{C9A83A7E-5F60-41D1-8897-EA3531A3ADF0}"/>
              </a:ext>
            </a:extLst>
          </p:cNvPr>
          <p:cNvSpPr>
            <a:spLocks noGrp="1"/>
          </p:cNvSpPr>
          <p:nvPr>
            <p:ph type="pic" sz="quarter" idx="22" hasCustomPrompt="1"/>
          </p:nvPr>
        </p:nvSpPr>
        <p:spPr>
          <a:xfrm>
            <a:off x="9237519" y="3790007"/>
            <a:ext cx="1307340" cy="1308087"/>
          </a:xfrm>
          <a:prstGeom prst="ellipse">
            <a:avLst/>
          </a:prstGeom>
          <a:pattFill prst="pct10">
            <a:fgClr>
              <a:schemeClr val="bg1">
                <a:lumMod val="75000"/>
              </a:schemeClr>
            </a:fgClr>
            <a:bgClr>
              <a:schemeClr val="bg1">
                <a:lumMod val="95000"/>
              </a:schemeClr>
            </a:bgClr>
          </a:pattFill>
        </p:spPr>
        <p:txBody>
          <a:bodyPr tIns="720000" anchor="ctr" anchorCtr="1"/>
          <a:lstStyle>
            <a:lvl1pPr marL="228600" marR="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lang="ko-KR" altLang="en-US" sz="1000"/>
            </a:lvl1pPr>
          </a:lstStyle>
          <a:p>
            <a:pPr marL="228600" marR="0" lvl="0" indent="-228600" algn="l" defTabSz="914400" rtl="0" eaLnBrk="1" fontAlgn="auto" latinLnBrk="1" hangingPunct="1">
              <a:lnSpc>
                <a:spcPct val="90000"/>
              </a:lnSpc>
              <a:spcBef>
                <a:spcPts val="1000"/>
              </a:spcBef>
              <a:spcAft>
                <a:spcPts val="0"/>
              </a:spcAft>
              <a:buClrTx/>
              <a:buSzTx/>
              <a:buFont typeface="Arial" panose="020B0604020202020204" pitchFamily="34" charset="0"/>
              <a:buChar char="•"/>
              <a:tabLst/>
              <a:defRPr/>
            </a:pPr>
            <a:r>
              <a:rPr lang="en-US" altLang="ko-KR" dirty="0"/>
              <a:t>Click icon to add picture</a:t>
            </a:r>
            <a:endParaRPr lang="ko-KR" altLang="en-US" dirty="0"/>
          </a:p>
        </p:txBody>
      </p:sp>
    </p:spTree>
    <p:extLst>
      <p:ext uri="{BB962C8B-B14F-4D97-AF65-F5344CB8AC3E}">
        <p14:creationId xmlns:p14="http://schemas.microsoft.com/office/powerpoint/2010/main" val="124700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91725019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hasCustomPrompt="1"/>
          </p:nvPr>
        </p:nvSpPr>
        <p:spPr>
          <a:xfrm>
            <a:off x="340093" y="281411"/>
            <a:ext cx="11511814" cy="984885"/>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dirty="0"/>
              <a:t>Two lines </a:t>
            </a:r>
            <a:br>
              <a:rPr lang="en-US" dirty="0"/>
            </a:br>
            <a:r>
              <a:rPr lang="en-US" dirty="0"/>
              <a:t>Slide title</a:t>
            </a:r>
          </a:p>
        </p:txBody>
      </p:sp>
      <p:sp>
        <p:nvSpPr>
          <p:cNvPr id="16" name="Text Placeholder 9">
            <a:extLst>
              <a:ext uri="{FF2B5EF4-FFF2-40B4-BE49-F238E27FC236}">
                <a16:creationId xmlns:a16="http://schemas.microsoft.com/office/drawing/2014/main" id="{46A2E252-59C9-45CC-AE2B-05C6EA875891}"/>
              </a:ext>
            </a:extLst>
          </p:cNvPr>
          <p:cNvSpPr>
            <a:spLocks noGrp="1"/>
          </p:cNvSpPr>
          <p:nvPr>
            <p:ph type="body" sz="quarter" idx="11"/>
          </p:nvPr>
        </p:nvSpPr>
        <p:spPr>
          <a:xfrm>
            <a:off x="340093" y="1579347"/>
            <a:ext cx="11511814"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4" name="Picture 13">
            <a:extLst>
              <a:ext uri="{FF2B5EF4-FFF2-40B4-BE49-F238E27FC236}">
                <a16:creationId xmlns:a16="http://schemas.microsoft.com/office/drawing/2014/main" id="{3B5813B1-8A60-42D8-8DE1-F6D5A8CAEEEE}"/>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9" name="Rectangle: Rounded Corners 18">
            <a:extLst>
              <a:ext uri="{FF2B5EF4-FFF2-40B4-BE49-F238E27FC236}">
                <a16:creationId xmlns:a16="http://schemas.microsoft.com/office/drawing/2014/main" id="{871F122C-A9BF-4CE6-93B2-E227572893B6}"/>
              </a:ext>
              <a:ext uri="{C183D7F6-B498-43B3-948B-1728B52AA6E4}">
                <adec:decorative xmlns:adec="http://schemas.microsoft.com/office/drawing/2017/decorative" val="1"/>
              </a:ext>
            </a:extLst>
          </p:cNvPr>
          <p:cNvSpPr>
            <a:spLocks/>
          </p:cNvSpPr>
          <p:nvPr userDrawn="1"/>
        </p:nvSpPr>
        <p:spPr>
          <a:xfrm>
            <a:off x="130174" y="281411"/>
            <a:ext cx="99897" cy="984885"/>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19572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1/2 Layou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1655677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22" name="Text Placeholder 9">
            <a:extLst>
              <a:ext uri="{FF2B5EF4-FFF2-40B4-BE49-F238E27FC236}">
                <a16:creationId xmlns:a16="http://schemas.microsoft.com/office/drawing/2014/main" id="{7197E876-A21D-4C61-B48F-5C64C5E0A23C}"/>
              </a:ext>
            </a:extLst>
          </p:cNvPr>
          <p:cNvSpPr>
            <a:spLocks noGrp="1"/>
          </p:cNvSpPr>
          <p:nvPr>
            <p:ph type="body" sz="quarter" idx="13"/>
          </p:nvPr>
        </p:nvSpPr>
        <p:spPr>
          <a:xfrm>
            <a:off x="636150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pic>
        <p:nvPicPr>
          <p:cNvPr id="18" name="Picture 17">
            <a:extLst>
              <a:ext uri="{FF2B5EF4-FFF2-40B4-BE49-F238E27FC236}">
                <a16:creationId xmlns:a16="http://schemas.microsoft.com/office/drawing/2014/main" id="{FF0E4F00-D032-495B-BEED-C22CBE540757}"/>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4" name="Picture 2" descr="eatright logo">
            <a:extLst>
              <a:ext uri="{FF2B5EF4-FFF2-40B4-BE49-F238E27FC236}">
                <a16:creationId xmlns:a16="http://schemas.microsoft.com/office/drawing/2014/main" id="{41E90BF1-7FB0-42D6-806B-00C39E58CEA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5">
            <a:extLst>
              <a:ext uri="{FF2B5EF4-FFF2-40B4-BE49-F238E27FC236}">
                <a16:creationId xmlns:a16="http://schemas.microsoft.com/office/drawing/2014/main" id="{0237486E-CFE5-4644-BE51-5B934893AE34}"/>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sp>
        <p:nvSpPr>
          <p:cNvPr id="20" name="Rectangle: Rounded Corners 19">
            <a:extLst>
              <a:ext uri="{FF2B5EF4-FFF2-40B4-BE49-F238E27FC236}">
                <a16:creationId xmlns:a16="http://schemas.microsoft.com/office/drawing/2014/main" id="{F48A0DAE-A9BF-4348-8CE4-792CB063D7FA}"/>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87428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1_1/2 Layout with Char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426564242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5" name="Chart Placeholder 4">
            <a:extLst>
              <a:ext uri="{FF2B5EF4-FFF2-40B4-BE49-F238E27FC236}">
                <a16:creationId xmlns:a16="http://schemas.microsoft.com/office/drawing/2014/main" id="{BE6ADA43-79D6-4C71-B1F1-ECD15A8A5D86}"/>
              </a:ext>
            </a:extLst>
          </p:cNvPr>
          <p:cNvSpPr>
            <a:spLocks noGrp="1"/>
          </p:cNvSpPr>
          <p:nvPr>
            <p:ph type="chart" sz="quarter" idx="14"/>
          </p:nvPr>
        </p:nvSpPr>
        <p:spPr>
          <a:xfrm>
            <a:off x="6361504" y="1384614"/>
            <a:ext cx="5490403" cy="4448150"/>
          </a:xfrm>
        </p:spPr>
        <p:txBody>
          <a:bodyPr anchor="ctr" anchorCtr="0">
            <a:noAutofit/>
          </a:bodyPr>
          <a:lstStyle>
            <a:lvl1pPr marL="0" indent="0" algn="ctr">
              <a:buFontTx/>
              <a:buNone/>
              <a:defRPr>
                <a:solidFill>
                  <a:schemeClr val="tx1"/>
                </a:solidFill>
              </a:defRPr>
            </a:lvl1pPr>
          </a:lstStyle>
          <a:p>
            <a:r>
              <a:rPr lang="en-US"/>
              <a:t>Click icon to add chart</a:t>
            </a:r>
            <a:endParaRPr lang="en-GB"/>
          </a:p>
        </p:txBody>
      </p:sp>
      <p:pic>
        <p:nvPicPr>
          <p:cNvPr id="18" name="Picture 17">
            <a:extLst>
              <a:ext uri="{FF2B5EF4-FFF2-40B4-BE49-F238E27FC236}">
                <a16:creationId xmlns:a16="http://schemas.microsoft.com/office/drawing/2014/main" id="{E5C7DFB5-A541-4740-A365-3404D355ACCF}"/>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2" name="Picture 2" descr="eatright logo">
            <a:extLst>
              <a:ext uri="{FF2B5EF4-FFF2-40B4-BE49-F238E27FC236}">
                <a16:creationId xmlns:a16="http://schemas.microsoft.com/office/drawing/2014/main" id="{6A0E25C2-0519-40DE-9BA9-390E1B0F515F}"/>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4" name="Slide Number Placeholder 5">
            <a:extLst>
              <a:ext uri="{FF2B5EF4-FFF2-40B4-BE49-F238E27FC236}">
                <a16:creationId xmlns:a16="http://schemas.microsoft.com/office/drawing/2014/main" id="{561BC227-808A-4134-BC08-40F8345B3CCB}"/>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2242A28B-56C2-474C-B2C7-444D5F06A74E}"/>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2059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1/2 Layout with Objec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207434220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6092952"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863DE679-EC93-451D-8750-2131923DD1DF}"/>
              </a:ext>
            </a:extLst>
          </p:cNvPr>
          <p:cNvSpPr>
            <a:spLocks noGrp="1"/>
          </p:cNvSpPr>
          <p:nvPr>
            <p:ph sz="quarter" idx="16"/>
          </p:nvPr>
        </p:nvSpPr>
        <p:spPr>
          <a:xfrm>
            <a:off x="6361504" y="1384614"/>
            <a:ext cx="5561943" cy="4448150"/>
          </a:xfrm>
        </p:spPr>
        <p:txBody>
          <a:bodyPr anchor="ctr" anchorCtr="0">
            <a:noAutofit/>
          </a:bodyPr>
          <a:lstStyle>
            <a:lvl1pPr marL="0" indent="0" algn="ctr">
              <a:buFontTx/>
              <a:buNone/>
              <a:defRPr>
                <a:solidFill>
                  <a:schemeClr val="bg1"/>
                </a:solidFill>
              </a:defRPr>
            </a:lvl1pPr>
          </a:lstStyle>
          <a:p>
            <a:pPr lvl="0"/>
            <a:r>
              <a:rPr lang="en-US"/>
              <a:t>Click to edit Master text styles</a:t>
            </a:r>
          </a:p>
        </p:txBody>
      </p:sp>
      <p:pic>
        <p:nvPicPr>
          <p:cNvPr id="22" name="Picture 21">
            <a:extLst>
              <a:ext uri="{FF2B5EF4-FFF2-40B4-BE49-F238E27FC236}">
                <a16:creationId xmlns:a16="http://schemas.microsoft.com/office/drawing/2014/main" id="{F56CBC54-10A0-423A-B7E7-E480FDCAC9B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4" name="Slide Number Placeholder 5">
            <a:extLst>
              <a:ext uri="{FF2B5EF4-FFF2-40B4-BE49-F238E27FC236}">
                <a16:creationId xmlns:a16="http://schemas.microsoft.com/office/drawing/2014/main" id="{46E08EF4-9C2D-4992-BA9C-E43BBC27237C}"/>
              </a:ext>
            </a:extLst>
          </p:cNvPr>
          <p:cNvSpPr txBox="1">
            <a:spLocks/>
          </p:cNvSpPr>
          <p:nvPr userDrawn="1"/>
        </p:nvSpPr>
        <p:spPr>
          <a:xfrm>
            <a:off x="11588267" y="6373769"/>
            <a:ext cx="308840" cy="308840"/>
          </a:xfrm>
          <a:prstGeom prst="ellipse">
            <a:avLst/>
          </a:prstGeom>
          <a:noFill/>
          <a:ln w="952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bg1"/>
                </a:solidFill>
              </a:rPr>
              <a:pPr lvl="0"/>
              <a:t>‹#›</a:t>
            </a:fld>
            <a:endParaRPr lang="en-US" sz="1000" dirty="0">
              <a:solidFill>
                <a:schemeClr val="bg1"/>
              </a:solidFill>
            </a:endParaRPr>
          </a:p>
        </p:txBody>
      </p:sp>
      <p:pic>
        <p:nvPicPr>
          <p:cNvPr id="16" name="Picture 2" descr="eatright logo">
            <a:extLst>
              <a:ext uri="{FF2B5EF4-FFF2-40B4-BE49-F238E27FC236}">
                <a16:creationId xmlns:a16="http://schemas.microsoft.com/office/drawing/2014/main" id="{445AB55F-2846-4805-ADA2-5CDF0F3DD430}"/>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D67283D5-99FC-458C-A8DC-56AC2958880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384587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_1/2 Layout with Table">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31704925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4" name="Rectangle 3">
            <a:extLst>
              <a:ext uri="{FF2B5EF4-FFF2-40B4-BE49-F238E27FC236}">
                <a16:creationId xmlns:a16="http://schemas.microsoft.com/office/drawing/2014/main" id="{4B483931-D654-4291-940B-2485BF9C2F7F}"/>
              </a:ext>
            </a:extLst>
          </p:cNvPr>
          <p:cNvSpPr/>
          <p:nvPr userDrawn="1"/>
        </p:nvSpPr>
        <p:spPr>
          <a:xfrm>
            <a:off x="0" y="-1"/>
            <a:ext cx="6099048" cy="68579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5561943" cy="492443"/>
          </a:xfrm>
        </p:spPr>
        <p:txBody>
          <a:bodyPr vert="horz" lIns="0" tIns="0" rIns="0" bIns="0" rtlCol="0" anchor="ctr" anchorCtr="0">
            <a:spAutoFit/>
          </a:bodyPr>
          <a:lstStyle>
            <a:lvl1pPr>
              <a:defRPr lang="en-US" sz="3200" dirty="0">
                <a:solidFill>
                  <a:schemeClr val="bg1"/>
                </a:solidFill>
                <a:ea typeface="Cambria" panose="02040503050406030204" pitchFamily="18" charset="0"/>
              </a:defRPr>
            </a:lvl1pPr>
          </a:lstStyle>
          <a:p>
            <a:pPr lvl="0"/>
            <a:r>
              <a:rPr lang="en-US"/>
              <a:t>Click to edit Master title style</a:t>
            </a:r>
            <a:endParaRPr lang="en-US" dirty="0"/>
          </a:p>
        </p:txBody>
      </p:sp>
      <p:sp>
        <p:nvSpPr>
          <p:cNvPr id="21" name="Text Placeholder 9">
            <a:extLst>
              <a:ext uri="{FF2B5EF4-FFF2-40B4-BE49-F238E27FC236}">
                <a16:creationId xmlns:a16="http://schemas.microsoft.com/office/drawing/2014/main" id="{AA0A62A3-2580-45CA-83BE-58D2450D9676}"/>
              </a:ext>
            </a:extLst>
          </p:cNvPr>
          <p:cNvSpPr>
            <a:spLocks noGrp="1"/>
          </p:cNvSpPr>
          <p:nvPr>
            <p:ph type="body" sz="quarter" idx="12"/>
          </p:nvPr>
        </p:nvSpPr>
        <p:spPr>
          <a:xfrm>
            <a:off x="340094" y="1384614"/>
            <a:ext cx="5561943" cy="1846659"/>
          </a:xfrm>
        </p:spPr>
        <p:txBody>
          <a:bodyPr>
            <a:spAutoFit/>
          </a:bodyPr>
          <a:lstStyle>
            <a:lvl1pPr marL="0" indent="0">
              <a:spcAft>
                <a:spcPts val="600"/>
              </a:spcAft>
              <a:buNone/>
              <a:defRPr>
                <a:solidFill>
                  <a:schemeClr val="bg1"/>
                </a:solidFill>
              </a:defRPr>
            </a:lvl1pPr>
            <a:lvl2pPr marL="228600" indent="-228600">
              <a:spcAft>
                <a:spcPts val="600"/>
              </a:spcAft>
              <a:defRPr>
                <a:solidFill>
                  <a:schemeClr val="bg1"/>
                </a:solidFill>
              </a:defRPr>
            </a:lvl2pPr>
            <a:lvl3pPr marL="457200" indent="-228600">
              <a:spcAft>
                <a:spcPts val="600"/>
              </a:spcAft>
              <a:defRPr>
                <a:solidFill>
                  <a:schemeClr val="bg1"/>
                </a:solidFill>
              </a:defRPr>
            </a:lvl3pPr>
            <a:lvl4pPr marL="685800" indent="-228600">
              <a:spcAft>
                <a:spcPts val="600"/>
              </a:spcAft>
              <a:buFont typeface="Arial" panose="020B0604020202020204" pitchFamily="34" charset="0"/>
              <a:buChar char="•"/>
              <a:defRPr baseline="0">
                <a:solidFill>
                  <a:schemeClr val="bg1"/>
                </a:solidFill>
              </a:defRPr>
            </a:lvl4pPr>
            <a:lvl5pPr>
              <a:spcAft>
                <a:spcPts val="600"/>
              </a:spcAft>
              <a:defRPr baseline="0">
                <a:solidFill>
                  <a:schemeClr val="bg1"/>
                </a:solidFill>
              </a:defRPr>
            </a:lvl5pPr>
            <a:lvl6pPr>
              <a:spcAft>
                <a:spcPts val="600"/>
              </a:spcAft>
              <a:defRPr>
                <a:solidFill>
                  <a:schemeClr val="bg1"/>
                </a:solidFill>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able Placeholder 5">
            <a:extLst>
              <a:ext uri="{FF2B5EF4-FFF2-40B4-BE49-F238E27FC236}">
                <a16:creationId xmlns:a16="http://schemas.microsoft.com/office/drawing/2014/main" id="{D5319680-19BE-4542-AF1B-7A73621CFE63}"/>
              </a:ext>
            </a:extLst>
          </p:cNvPr>
          <p:cNvSpPr>
            <a:spLocks noGrp="1"/>
          </p:cNvSpPr>
          <p:nvPr>
            <p:ph type="tbl" sz="quarter" idx="15"/>
          </p:nvPr>
        </p:nvSpPr>
        <p:spPr>
          <a:xfrm>
            <a:off x="6361504" y="1384614"/>
            <a:ext cx="5561943" cy="4448150"/>
          </a:xfrm>
        </p:spPr>
        <p:txBody>
          <a:bodyPr anchor="ctr" anchorCtr="1">
            <a:noAutofit/>
          </a:bodyPr>
          <a:lstStyle>
            <a:lvl1pPr marL="0" indent="0">
              <a:buFontTx/>
              <a:buNone/>
              <a:defRPr>
                <a:solidFill>
                  <a:schemeClr val="tx1"/>
                </a:solidFill>
              </a:defRPr>
            </a:lvl1pPr>
          </a:lstStyle>
          <a:p>
            <a:r>
              <a:rPr lang="en-US"/>
              <a:t>Click icon to add table</a:t>
            </a:r>
            <a:endParaRPr lang="en-GB" dirty="0"/>
          </a:p>
        </p:txBody>
      </p:sp>
      <p:pic>
        <p:nvPicPr>
          <p:cNvPr id="15" name="Picture 14">
            <a:extLst>
              <a:ext uri="{FF2B5EF4-FFF2-40B4-BE49-F238E27FC236}">
                <a16:creationId xmlns:a16="http://schemas.microsoft.com/office/drawing/2014/main" id="{30B5996E-4702-4DBF-9205-53A44896EECD}"/>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
        <p:nvSpPr>
          <p:cNvPr id="16" name="Slide Number Placeholder 5">
            <a:extLst>
              <a:ext uri="{FF2B5EF4-FFF2-40B4-BE49-F238E27FC236}">
                <a16:creationId xmlns:a16="http://schemas.microsoft.com/office/drawing/2014/main" id="{AA748404-1510-4A57-A782-91DF51E8F9A2}"/>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pic>
        <p:nvPicPr>
          <p:cNvPr id="17" name="Picture 2" descr="eatright logo">
            <a:extLst>
              <a:ext uri="{FF2B5EF4-FFF2-40B4-BE49-F238E27FC236}">
                <a16:creationId xmlns:a16="http://schemas.microsoft.com/office/drawing/2014/main" id="{31E37711-96E0-4C10-8363-510D48DE57BD}"/>
              </a:ext>
            </a:extLst>
          </p:cNvPr>
          <p:cNvPicPr>
            <a:picLocks noChangeAspect="1" noChangeArrowheads="1"/>
          </p:cNvPicPr>
          <p:nvPr userDrawn="1"/>
        </p:nvPicPr>
        <p:blipFill>
          <a:blip r:embed="rId6">
            <a:extLst>
              <a:ext uri="{BEBA8EAE-BF5A-486C-A8C5-ECC9F3942E4B}">
                <a14:imgProps xmlns:a14="http://schemas.microsoft.com/office/drawing/2010/main">
                  <a14:imgLayer r:embed="rId7">
                    <a14:imgEffect>
                      <a14:brightnessContrast bright="100000"/>
                    </a14:imgEffect>
                  </a14:imgLayer>
                </a14:imgProps>
              </a:ex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Rounded Corners 18">
            <a:extLst>
              <a:ext uri="{FF2B5EF4-FFF2-40B4-BE49-F238E27FC236}">
                <a16:creationId xmlns:a16="http://schemas.microsoft.com/office/drawing/2014/main" id="{04A3E101-3644-4590-987E-43105085A2B3}"/>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3980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63683291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15664827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09220BE4-767D-4B5F-8A54-E18D412F9C7C}"/>
              </a:ext>
            </a:extLst>
          </p:cNvPr>
          <p:cNvGraphicFramePr>
            <a:graphicFrameLocks noChangeAspect="1"/>
          </p:cNvGraphicFramePr>
          <p:nvPr userDrawn="1">
            <p:custDataLst>
              <p:tags r:id="rId1"/>
            </p:custDataLst>
            <p:extLst>
              <p:ext uri="{D42A27DB-BD31-4B8C-83A1-F6EECF244321}">
                <p14:modId xmlns:p14="http://schemas.microsoft.com/office/powerpoint/2010/main" val="1616237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7" name="Object 6" hidden="1">
                        <a:extLst>
                          <a:ext uri="{FF2B5EF4-FFF2-40B4-BE49-F238E27FC236}">
                            <a16:creationId xmlns:a16="http://schemas.microsoft.com/office/drawing/2014/main" id="{09220BE4-767D-4B5F-8A54-E18D412F9C7C}"/>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4CEC6790-E65B-4EB6-81FF-A6C8A128544E}"/>
              </a:ext>
            </a:extLst>
          </p:cNvPr>
          <p:cNvSpPr>
            <a:spLocks noGrp="1"/>
          </p:cNvSpPr>
          <p:nvPr>
            <p:ph type="title"/>
          </p:nvPr>
        </p:nvSpPr>
        <p:spPr>
          <a:xfrm>
            <a:off x="340093" y="527632"/>
            <a:ext cx="11511814" cy="492443"/>
          </a:xfrm>
        </p:spPr>
        <p:txBody>
          <a:bodyPr vert="horz" lIns="0" tIns="0" rIns="0" bIns="0" rtlCol="0" anchor="ctr" anchorCtr="0">
            <a:spAutoFit/>
          </a:bodyPr>
          <a:lstStyle>
            <a:lvl1pPr>
              <a:defRPr lang="en-US" dirty="0">
                <a:ea typeface="Cambria" panose="02040503050406030204" pitchFamily="18" charset="0"/>
              </a:defRPr>
            </a:lvl1pPr>
          </a:lstStyle>
          <a:p>
            <a:pPr lvl="0"/>
            <a:r>
              <a:rPr lang="en-US"/>
              <a:t>Click to edit Master title style</a:t>
            </a:r>
            <a:endParaRPr lang="en-US" dirty="0"/>
          </a:p>
        </p:txBody>
      </p:sp>
      <p:sp>
        <p:nvSpPr>
          <p:cNvPr id="5" name="Textplatzhalter 5">
            <a:extLst>
              <a:ext uri="{FF2B5EF4-FFF2-40B4-BE49-F238E27FC236}">
                <a16:creationId xmlns:a16="http://schemas.microsoft.com/office/drawing/2014/main" id="{9A1647E7-A1D4-4A38-9DDE-BB6B1C288237}"/>
              </a:ext>
            </a:extLst>
          </p:cNvPr>
          <p:cNvSpPr>
            <a:spLocks noGrp="1"/>
          </p:cNvSpPr>
          <p:nvPr>
            <p:ph type="body" sz="quarter" idx="20" hasCustomPrompt="1"/>
          </p:nvPr>
        </p:nvSpPr>
        <p:spPr>
          <a:xfrm>
            <a:off x="340093" y="1461558"/>
            <a:ext cx="11511814" cy="4031873"/>
          </a:xfrm>
        </p:spPr>
        <p:txBody>
          <a:bodyPr/>
          <a:lstStyle>
            <a:lvl1pPr marL="342900" indent="-342900">
              <a:spcAft>
                <a:spcPts val="300"/>
              </a:spcAft>
              <a:buFont typeface="+mj-lt"/>
              <a:buAutoNum type="arabicPeriod"/>
              <a:defRPr sz="1400">
                <a:latin typeface="+mn-lt"/>
              </a:defRPr>
            </a:lvl1pPr>
            <a:lvl2pPr marL="685800" indent="-339725">
              <a:spcAft>
                <a:spcPts val="300"/>
              </a:spcAft>
              <a:buClrTx/>
              <a:buFont typeface="+mj-lt"/>
              <a:buAutoNum type="alphaLcPeriod"/>
              <a:defRPr sz="1400">
                <a:latin typeface="+mn-lt"/>
              </a:defRPr>
            </a:lvl2pPr>
            <a:lvl3pPr marL="1031875" indent="-346075">
              <a:spcAft>
                <a:spcPts val="300"/>
              </a:spcAft>
              <a:buFont typeface="Symbol" panose="05050102010706020507" pitchFamily="18" charset="2"/>
              <a:buChar char="-"/>
              <a:defRPr sz="1400">
                <a:latin typeface="+mn-lt"/>
              </a:defRPr>
            </a:lvl3pPr>
            <a:lvl4pPr marL="1031875" indent="-346075">
              <a:spcAft>
                <a:spcPts val="300"/>
              </a:spcAft>
              <a:buFont typeface="Symbol" panose="05050102010706020507" pitchFamily="18" charset="2"/>
              <a:buChar char="-"/>
              <a:defRPr sz="1400">
                <a:latin typeface="+mn-lt"/>
              </a:defRPr>
            </a:lvl4pPr>
            <a:lvl5pPr>
              <a:defRPr>
                <a:latin typeface="+mn-lt"/>
              </a:defRPr>
            </a:lvl5pPr>
          </a:lstStyle>
          <a:p>
            <a:pPr lvl="0"/>
            <a:r>
              <a:rPr lang="de-DE" dirty="0"/>
              <a:t>Insert text</a:t>
            </a:r>
          </a:p>
          <a:p>
            <a:pPr lvl="1"/>
            <a:r>
              <a:rPr lang="de-DE" dirty="0"/>
              <a:t>Insert text</a:t>
            </a:r>
          </a:p>
          <a:p>
            <a:pPr lvl="2"/>
            <a:r>
              <a:rPr lang="de-DE" dirty="0"/>
              <a:t>Insert text</a:t>
            </a:r>
          </a:p>
          <a:p>
            <a:pPr lvl="3"/>
            <a:r>
              <a:rPr lang="de-DE" dirty="0"/>
              <a:t>Insert text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a:t>
            </a:r>
          </a:p>
          <a:p>
            <a:pPr lvl="0"/>
            <a:r>
              <a:rPr lang="de-DE" dirty="0"/>
              <a:t>Topic ten</a:t>
            </a:r>
          </a:p>
        </p:txBody>
      </p:sp>
    </p:spTree>
    <p:extLst>
      <p:ext uri="{BB962C8B-B14F-4D97-AF65-F5344CB8AC3E}">
        <p14:creationId xmlns:p14="http://schemas.microsoft.com/office/powerpoint/2010/main" val="18214474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1_Section Layou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E00E3CD-A704-424D-8679-CFB155349802}"/>
              </a:ext>
            </a:extLst>
          </p:cNvPr>
          <p:cNvGraphicFramePr>
            <a:graphicFrameLocks noChangeAspect="1"/>
          </p:cNvGraphicFramePr>
          <p:nvPr userDrawn="1">
            <p:custDataLst>
              <p:tags r:id="rId1"/>
            </p:custDataLst>
            <p:extLst>
              <p:ext uri="{D42A27DB-BD31-4B8C-83A1-F6EECF244321}">
                <p14:modId xmlns:p14="http://schemas.microsoft.com/office/powerpoint/2010/main" val="28056240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E00E3CD-A704-424D-8679-CFB155349802}"/>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9" name="Rectangle 8">
            <a:extLst>
              <a:ext uri="{FF2B5EF4-FFF2-40B4-BE49-F238E27FC236}">
                <a16:creationId xmlns:a16="http://schemas.microsoft.com/office/drawing/2014/main" id="{C5AFA202-E953-4177-83EA-A0F1455D6BDD}"/>
              </a:ext>
            </a:extLst>
          </p:cNvPr>
          <p:cNvSpPr>
            <a:spLocks/>
          </p:cNvSpPr>
          <p:nvPr userDrawn="1"/>
        </p:nvSpPr>
        <p:spPr>
          <a:xfrm>
            <a:off x="0" y="2482083"/>
            <a:ext cx="12191999" cy="189383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GB"/>
          </a:p>
        </p:txBody>
      </p:sp>
      <p:sp>
        <p:nvSpPr>
          <p:cNvPr id="2" name="Slide Title"/>
          <p:cNvSpPr>
            <a:spLocks noGrp="1"/>
          </p:cNvSpPr>
          <p:nvPr>
            <p:ph type="title"/>
          </p:nvPr>
        </p:nvSpPr>
        <p:spPr>
          <a:xfrm>
            <a:off x="779646" y="3121224"/>
            <a:ext cx="10632707" cy="615553"/>
          </a:xfrm>
        </p:spPr>
        <p:txBody>
          <a:bodyPr vert="horz" wrap="square" anchor="ctr">
            <a:spAutoFit/>
          </a:bodyPr>
          <a:lstStyle>
            <a:lvl1pPr algn="ctr">
              <a:defRPr sz="4000">
                <a:solidFill>
                  <a:schemeClr val="bg1"/>
                </a:solidFill>
              </a:defRPr>
            </a:lvl1pPr>
          </a:lstStyle>
          <a:p>
            <a:r>
              <a:rPr lang="en-US"/>
              <a:t>Click to edit Master title style</a:t>
            </a:r>
            <a:endParaRPr lang="en-US" dirty="0"/>
          </a:p>
        </p:txBody>
      </p:sp>
      <p:pic>
        <p:nvPicPr>
          <p:cNvPr id="10" name="Picture 9">
            <a:extLst>
              <a:ext uri="{FF2B5EF4-FFF2-40B4-BE49-F238E27FC236}">
                <a16:creationId xmlns:a16="http://schemas.microsoft.com/office/drawing/2014/main" id="{61E0CBB8-608E-4657-942D-B2784A4D44E4}"/>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58783230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Slide With Two Columns">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3038270851"/>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13" name="Textplatzhalter 7"/>
          <p:cNvSpPr>
            <a:spLocks noGrp="1"/>
          </p:cNvSpPr>
          <p:nvPr>
            <p:ph type="body" sz="quarter" idx="25" hasCustomPrompt="1"/>
          </p:nvPr>
        </p:nvSpPr>
        <p:spPr>
          <a:xfrm>
            <a:off x="339853"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dirty="0"/>
              <a:t>Add underline</a:t>
            </a:r>
          </a:p>
        </p:txBody>
      </p:sp>
      <p:sp>
        <p:nvSpPr>
          <p:cNvPr id="16" name="Textplatzhalter 7"/>
          <p:cNvSpPr>
            <a:spLocks noGrp="1"/>
          </p:cNvSpPr>
          <p:nvPr>
            <p:ph type="body" sz="quarter" idx="26" hasCustomPrompt="1"/>
          </p:nvPr>
        </p:nvSpPr>
        <p:spPr>
          <a:xfrm>
            <a:off x="6567056" y="5356042"/>
            <a:ext cx="5285090" cy="788449"/>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underline</a:t>
            </a:r>
            <a:endParaRPr lang="de-DE"/>
          </a:p>
        </p:txBody>
      </p:sp>
      <p:sp>
        <p:nvSpPr>
          <p:cNvPr id="8" name="Textplatzhalter 7"/>
          <p:cNvSpPr>
            <a:spLocks noGrp="1"/>
          </p:cNvSpPr>
          <p:nvPr>
            <p:ph type="body" sz="quarter" idx="35" hasCustomPrompt="1"/>
          </p:nvPr>
        </p:nvSpPr>
        <p:spPr>
          <a:xfrm>
            <a:off x="339852" y="1461557"/>
            <a:ext cx="5285090" cy="1549698"/>
          </a:xfrm>
        </p:spPr>
        <p:txBody>
          <a:bodyPr vert="horz" wrap="square" lIns="0" tIns="0" rIns="0" bIns="0" rtlCol="0">
            <a:noAutofit/>
          </a:bodyPr>
          <a:lstStyle>
            <a:lvl1pPr>
              <a:defRPr lang="de-DE" b="0" dirty="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14" name="Textplatzhalter 7"/>
          <p:cNvSpPr>
            <a:spLocks noGrp="1"/>
          </p:cNvSpPr>
          <p:nvPr>
            <p:ph type="body" sz="quarter" idx="36" hasCustomPrompt="1"/>
          </p:nvPr>
        </p:nvSpPr>
        <p:spPr>
          <a:xfrm>
            <a:off x="6567056" y="1461560"/>
            <a:ext cx="5285090" cy="1549698"/>
          </a:xfrm>
        </p:spPr>
        <p:txBody>
          <a:bodyPr vert="horz" wrap="square" lIns="0" tIns="0" rIns="0" bIns="0" rtlCol="0">
            <a:noAutofit/>
          </a:bodyPr>
          <a:lstStyle>
            <a:lvl1pPr>
              <a:defRPr lang="de-DE" b="0">
                <a:latin typeface="+mj-lt"/>
              </a:defRPr>
            </a:lvl1pPr>
          </a:lstStyle>
          <a:p>
            <a:pPr marL="0" marR="0" lvl="0" indent="0" defTabSz="457189" fontAlgn="auto">
              <a:spcBef>
                <a:spcPct val="20000"/>
              </a:spcBef>
              <a:spcAft>
                <a:spcPts val="0"/>
              </a:spcAft>
              <a:buClrTx/>
              <a:buSzTx/>
              <a:buFont typeface="Arial"/>
              <a:buNone/>
              <a:tabLst/>
            </a:pPr>
            <a:r>
              <a:rPr lang="de-DE" dirty="0"/>
              <a:t>Insert text</a:t>
            </a:r>
          </a:p>
        </p:txBody>
      </p:sp>
      <p:sp>
        <p:nvSpPr>
          <p:cNvPr id="9" name="Bildplatzhalter 8"/>
          <p:cNvSpPr>
            <a:spLocks noGrp="1"/>
          </p:cNvSpPr>
          <p:nvPr>
            <p:ph type="pic" sz="quarter" idx="37" hasCustomPrompt="1"/>
          </p:nvPr>
        </p:nvSpPr>
        <p:spPr>
          <a:xfrm>
            <a:off x="339854"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
        <p:nvSpPr>
          <p:cNvPr id="15" name="Bildplatzhalter 8"/>
          <p:cNvSpPr>
            <a:spLocks noGrp="1"/>
          </p:cNvSpPr>
          <p:nvPr>
            <p:ph type="pic" sz="quarter" idx="38" hasCustomPrompt="1"/>
          </p:nvPr>
        </p:nvSpPr>
        <p:spPr>
          <a:xfrm>
            <a:off x="6567056" y="3011258"/>
            <a:ext cx="5285090" cy="2327275"/>
          </a:xfrm>
          <a:solidFill>
            <a:schemeClr val="bg2"/>
          </a:solidFill>
        </p:spPr>
        <p:txBody>
          <a:bodyPr vert="horz" lIns="0" tIns="0" rIns="0" bIns="0" rtlCol="0">
            <a:noAutofit/>
          </a:bodyPr>
          <a:lstStyle>
            <a:lvl1pPr>
              <a:defRPr lang="de-DE"/>
            </a:lvl1pPr>
          </a:lstStyle>
          <a:p>
            <a:pPr marL="0" lvl="0" indent="0">
              <a:buFontTx/>
              <a:buNone/>
            </a:pPr>
            <a:r>
              <a:rPr lang="de-DE"/>
              <a:t>Picture</a:t>
            </a:r>
          </a:p>
        </p:txBody>
      </p:sp>
    </p:spTree>
    <p:extLst>
      <p:ext uri="{BB962C8B-B14F-4D97-AF65-F5344CB8AC3E}">
        <p14:creationId xmlns:p14="http://schemas.microsoft.com/office/powerpoint/2010/main" val="4431473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Slide With Three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69FF93C-FC33-4172-9C19-A73488365ED1}"/>
              </a:ext>
            </a:extLst>
          </p:cNvPr>
          <p:cNvGraphicFramePr>
            <a:graphicFrameLocks noChangeAspect="1"/>
          </p:cNvGraphicFramePr>
          <p:nvPr userDrawn="1">
            <p:custDataLst>
              <p:tags r:id="rId1"/>
            </p:custDataLst>
            <p:extLst>
              <p:ext uri="{D42A27DB-BD31-4B8C-83A1-F6EECF244321}">
                <p14:modId xmlns:p14="http://schemas.microsoft.com/office/powerpoint/2010/main" val="1781184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69FF93C-FC33-4172-9C19-A73488365ED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4322196"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8297452" y="1461558"/>
            <a:ext cx="3554696"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b="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3554696" cy="3390716"/>
          </a:xfrm>
          <a:solidFill>
            <a:schemeClr val="bg2"/>
          </a:solidFill>
        </p:spPr>
        <p:txBody>
          <a:bodyPr>
            <a:noAutofit/>
          </a:bodyPr>
          <a:lstStyle>
            <a:lvl1pPr marL="0" indent="0">
              <a:buFontTx/>
              <a:buNone/>
              <a:defRPr/>
            </a:lvl1pPr>
          </a:lstStyle>
          <a:p>
            <a:r>
              <a:rPr lang="de-DE"/>
              <a:t>Picture</a:t>
            </a:r>
          </a:p>
        </p:txBody>
      </p:sp>
      <p:sp>
        <p:nvSpPr>
          <p:cNvPr id="14" name="Bildplatzhalter 8"/>
          <p:cNvSpPr>
            <a:spLocks noGrp="1"/>
          </p:cNvSpPr>
          <p:nvPr>
            <p:ph type="pic" sz="quarter" idx="38" hasCustomPrompt="1"/>
          </p:nvPr>
        </p:nvSpPr>
        <p:spPr>
          <a:xfrm>
            <a:off x="4322195" y="2503441"/>
            <a:ext cx="3554696" cy="3390716"/>
          </a:xfrm>
          <a:solidFill>
            <a:schemeClr val="bg2"/>
          </a:solidFill>
        </p:spPr>
        <p:txBody>
          <a:bodyPr>
            <a:noAutofit/>
          </a:bodyPr>
          <a:lstStyle>
            <a:lvl1pPr marL="0" indent="0">
              <a:buFontTx/>
              <a:buNone/>
              <a:defRPr/>
            </a:lvl1pPr>
          </a:lstStyle>
          <a:p>
            <a:r>
              <a:rPr lang="de-DE"/>
              <a:t>Picture</a:t>
            </a:r>
          </a:p>
        </p:txBody>
      </p:sp>
      <p:sp>
        <p:nvSpPr>
          <p:cNvPr id="15" name="Bildplatzhalter 8"/>
          <p:cNvSpPr>
            <a:spLocks noGrp="1"/>
          </p:cNvSpPr>
          <p:nvPr>
            <p:ph type="pic" sz="quarter" idx="39" hasCustomPrompt="1"/>
          </p:nvPr>
        </p:nvSpPr>
        <p:spPr>
          <a:xfrm>
            <a:off x="8297451" y="2503441"/>
            <a:ext cx="3554696" cy="3390716"/>
          </a:xfrm>
          <a:solidFill>
            <a:schemeClr val="bg2"/>
          </a:solidFill>
        </p:spPr>
        <p:txBody>
          <a:bodyPr>
            <a:noAutofit/>
          </a:bodyPr>
          <a:lstStyle>
            <a:lvl1pPr marL="0" indent="0">
              <a:buFontTx/>
              <a:buNone/>
              <a:defRPr/>
            </a:lvl1pPr>
          </a:lstStyle>
          <a:p>
            <a:r>
              <a:rPr lang="de-DE"/>
              <a:t>Picture</a:t>
            </a:r>
          </a:p>
        </p:txBody>
      </p:sp>
    </p:spTree>
    <p:extLst>
      <p:ext uri="{BB962C8B-B14F-4D97-AF65-F5344CB8AC3E}">
        <p14:creationId xmlns:p14="http://schemas.microsoft.com/office/powerpoint/2010/main" val="2034913447"/>
      </p:ext>
    </p:extLst>
  </p:cSld>
  <p:clrMapOvr>
    <a:masterClrMapping/>
  </p:clrMapOvr>
  <p:extLst>
    <p:ext uri="{DCECCB84-F9BA-43D5-87BE-67443E8EF086}">
      <p15:sldGuideLst xmlns:p15="http://schemas.microsoft.com/office/powerpoint/2012/main"/>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Slide With Four Columns">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52F81B2-4F7C-4C2E-AC09-A97C3A5E35D4}"/>
              </a:ext>
            </a:extLst>
          </p:cNvPr>
          <p:cNvGraphicFramePr>
            <a:graphicFrameLocks noChangeAspect="1"/>
          </p:cNvGraphicFramePr>
          <p:nvPr userDrawn="1">
            <p:custDataLst>
              <p:tags r:id="rId1"/>
            </p:custDataLst>
            <p:extLst>
              <p:ext uri="{D42A27DB-BD31-4B8C-83A1-F6EECF244321}">
                <p14:modId xmlns:p14="http://schemas.microsoft.com/office/powerpoint/2010/main" val="4071373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52F81B2-4F7C-4C2E-AC09-A97C3A5E35D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5" name="Textplatzhalter 4"/>
          <p:cNvSpPr>
            <a:spLocks noGrp="1"/>
          </p:cNvSpPr>
          <p:nvPr>
            <p:ph type="body" sz="quarter" idx="23" hasCustomPrompt="1"/>
          </p:nvPr>
        </p:nvSpPr>
        <p:spPr>
          <a:xfrm>
            <a:off x="339852"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dirty="0"/>
              <a:t>Insert headline</a:t>
            </a:r>
          </a:p>
        </p:txBody>
      </p:sp>
      <p:sp>
        <p:nvSpPr>
          <p:cNvPr id="12" name="Textplatzhalter 4"/>
          <p:cNvSpPr>
            <a:spLocks noGrp="1"/>
          </p:cNvSpPr>
          <p:nvPr>
            <p:ph type="body" sz="quarter" idx="24" hasCustomPrompt="1"/>
          </p:nvPr>
        </p:nvSpPr>
        <p:spPr>
          <a:xfrm>
            <a:off x="3267443"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6" name="Textplatzhalter 4"/>
          <p:cNvSpPr>
            <a:spLocks noGrp="1"/>
          </p:cNvSpPr>
          <p:nvPr>
            <p:ph type="body" sz="quarter" idx="26" hasCustomPrompt="1"/>
          </p:nvPr>
        </p:nvSpPr>
        <p:spPr>
          <a:xfrm>
            <a:off x="9122626"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1" name="Bildplatzhalter 8"/>
          <p:cNvSpPr>
            <a:spLocks noGrp="1"/>
          </p:cNvSpPr>
          <p:nvPr>
            <p:ph type="pic" sz="quarter" idx="37" hasCustomPrompt="1"/>
          </p:nvPr>
        </p:nvSpPr>
        <p:spPr>
          <a:xfrm>
            <a:off x="339852" y="2503441"/>
            <a:ext cx="2729522" cy="3390716"/>
          </a:xfrm>
          <a:solidFill>
            <a:schemeClr val="bg2"/>
          </a:solidFill>
        </p:spPr>
        <p:txBody>
          <a:bodyPr/>
          <a:lstStyle>
            <a:lvl1pPr>
              <a:defRPr/>
            </a:lvl1pPr>
          </a:lstStyle>
          <a:p>
            <a:r>
              <a:rPr lang="de-DE"/>
              <a:t>Picture</a:t>
            </a:r>
          </a:p>
        </p:txBody>
      </p:sp>
      <p:sp>
        <p:nvSpPr>
          <p:cNvPr id="14" name="Bildplatzhalter 8"/>
          <p:cNvSpPr>
            <a:spLocks noGrp="1"/>
          </p:cNvSpPr>
          <p:nvPr>
            <p:ph type="pic" sz="quarter" idx="38" hasCustomPrompt="1"/>
          </p:nvPr>
        </p:nvSpPr>
        <p:spPr>
          <a:xfrm>
            <a:off x="3267443" y="2503441"/>
            <a:ext cx="2729522" cy="3390716"/>
          </a:xfrm>
          <a:solidFill>
            <a:schemeClr val="bg2"/>
          </a:solidFill>
        </p:spPr>
        <p:txBody>
          <a:bodyPr/>
          <a:lstStyle>
            <a:lvl1pPr>
              <a:defRPr/>
            </a:lvl1pPr>
          </a:lstStyle>
          <a:p>
            <a:r>
              <a:rPr lang="de-DE"/>
              <a:t>Picture</a:t>
            </a:r>
          </a:p>
        </p:txBody>
      </p:sp>
      <p:sp>
        <p:nvSpPr>
          <p:cNvPr id="15" name="Bildplatzhalter 8"/>
          <p:cNvSpPr>
            <a:spLocks noGrp="1"/>
          </p:cNvSpPr>
          <p:nvPr>
            <p:ph type="pic" sz="quarter" idx="39" hasCustomPrompt="1"/>
          </p:nvPr>
        </p:nvSpPr>
        <p:spPr>
          <a:xfrm>
            <a:off x="9122626" y="2503441"/>
            <a:ext cx="2729522" cy="3390716"/>
          </a:xfrm>
          <a:solidFill>
            <a:schemeClr val="bg2"/>
          </a:solidFill>
        </p:spPr>
        <p:txBody>
          <a:bodyPr/>
          <a:lstStyle>
            <a:lvl1pPr>
              <a:defRPr/>
            </a:lvl1pPr>
          </a:lstStyle>
          <a:p>
            <a:r>
              <a:rPr lang="de-DE"/>
              <a:t>Picture</a:t>
            </a:r>
          </a:p>
        </p:txBody>
      </p:sp>
      <p:sp>
        <p:nvSpPr>
          <p:cNvPr id="9" name="Textplatzhalter 4"/>
          <p:cNvSpPr>
            <a:spLocks noGrp="1"/>
          </p:cNvSpPr>
          <p:nvPr>
            <p:ph type="body" sz="quarter" idx="40" hasCustomPrompt="1"/>
          </p:nvPr>
        </p:nvSpPr>
        <p:spPr>
          <a:xfrm>
            <a:off x="6195034" y="1461558"/>
            <a:ext cx="2729522" cy="1041883"/>
          </a:xfrm>
          <a:prstGeom prst="rect">
            <a:avLst/>
          </a:prstGeom>
        </p:spPr>
        <p:txBody>
          <a:bodyPr vert="horz" wrap="square" lIns="0" tIns="0" rIns="0" bIns="0">
            <a:noAutofit/>
          </a:bodyPr>
          <a:lstStyle>
            <a:lvl1pPr marL="0" marR="0" indent="0" algn="l" defTabSz="457189" rtl="0" eaLnBrk="1" fontAlgn="auto" latinLnBrk="0" hangingPunct="1">
              <a:lnSpc>
                <a:spcPct val="100000"/>
              </a:lnSpc>
              <a:spcBef>
                <a:spcPts val="0"/>
              </a:spcBef>
              <a:spcAft>
                <a:spcPts val="0"/>
              </a:spcAft>
              <a:buClr>
                <a:schemeClr val="tx1"/>
              </a:buClr>
              <a:buSzTx/>
              <a:buFont typeface="Arial"/>
              <a:buNone/>
              <a:tabLst/>
              <a:defRPr sz="1800">
                <a:solidFill>
                  <a:schemeClr val="tx1"/>
                </a:solidFill>
                <a:latin typeface="+mj-lt"/>
              </a:defRPr>
            </a:lvl1pPr>
          </a:lstStyle>
          <a:p>
            <a:pPr marL="0" marR="0" lvl="0" indent="0" algn="l" defTabSz="457189" rtl="0" eaLnBrk="1" fontAlgn="auto" latinLnBrk="0" hangingPunct="1">
              <a:lnSpc>
                <a:spcPct val="100000"/>
              </a:lnSpc>
              <a:spcBef>
                <a:spcPct val="20000"/>
              </a:spcBef>
              <a:spcAft>
                <a:spcPts val="0"/>
              </a:spcAft>
              <a:buClrTx/>
              <a:buSzTx/>
              <a:buFont typeface="Arial"/>
              <a:buNone/>
              <a:tabLst/>
              <a:defRPr/>
            </a:pPr>
            <a:r>
              <a:rPr lang="de-DE"/>
              <a:t>Insert headline</a:t>
            </a:r>
          </a:p>
        </p:txBody>
      </p:sp>
      <p:sp>
        <p:nvSpPr>
          <p:cNvPr id="10" name="Bildplatzhalter 8"/>
          <p:cNvSpPr>
            <a:spLocks noGrp="1"/>
          </p:cNvSpPr>
          <p:nvPr>
            <p:ph type="pic" sz="quarter" idx="41" hasCustomPrompt="1"/>
          </p:nvPr>
        </p:nvSpPr>
        <p:spPr>
          <a:xfrm>
            <a:off x="6195034" y="2503441"/>
            <a:ext cx="2729522" cy="3390716"/>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3525486682"/>
      </p:ext>
    </p:extLst>
  </p:cSld>
  <p:clrMapOvr>
    <a:masterClrMapping/>
  </p:clrMapOvr>
  <p:extLst>
    <p:ext uri="{DCECCB84-F9BA-43D5-87BE-67443E8EF086}">
      <p15:sldGuideLst xmlns:p15="http://schemas.microsoft.com/office/powerpoint/2012/main"/>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Slide With 3 Columns and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503538886"/>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4322195"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8297452" y="5492520"/>
            <a:ext cx="3554696"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3554696"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4322196" y="1461558"/>
            <a:ext cx="3554696"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8297452" y="1461558"/>
            <a:ext cx="3554696"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3554696"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4322195" y="3570057"/>
            <a:ext cx="3554696"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8297452" y="3570057"/>
            <a:ext cx="3554696"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5697699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Slide With 4 Columns &amp; Underline">
    <p:spTree>
      <p:nvGrpSpPr>
        <p:cNvPr id="1" name=""/>
        <p:cNvGrpSpPr/>
        <p:nvPr/>
      </p:nvGrpSpPr>
      <p:grpSpPr>
        <a:xfrm>
          <a:off x="0" y="0"/>
          <a:ext cx="0" cy="0"/>
          <a:chOff x="0" y="0"/>
          <a:chExt cx="0" cy="0"/>
        </a:xfrm>
      </p:grpSpPr>
      <p:graphicFrame>
        <p:nvGraphicFramePr>
          <p:cNvPr id="2" name="Objekt 1" hidden="1"/>
          <p:cNvGraphicFramePr>
            <a:graphicFrameLocks noChangeAspect="1"/>
          </p:cNvGraphicFramePr>
          <p:nvPr userDrawn="1">
            <p:custDataLst>
              <p:tags r:id="rId1"/>
            </p:custDataLst>
            <p:extLst>
              <p:ext uri="{D42A27DB-BD31-4B8C-83A1-F6EECF244321}">
                <p14:modId xmlns:p14="http://schemas.microsoft.com/office/powerpoint/2010/main" val="136450362"/>
              </p:ext>
            </p:extLst>
          </p:nvPr>
        </p:nvGraphicFramePr>
        <p:xfrm>
          <a:off x="2122" y="1589"/>
          <a:ext cx="2116" cy="1587"/>
        </p:xfrm>
        <a:graphic>
          <a:graphicData uri="http://schemas.openxmlformats.org/presentationml/2006/ole">
            <mc:AlternateContent xmlns:mc="http://schemas.openxmlformats.org/markup-compatibility/2006">
              <mc:Choice xmlns:v="urn:schemas-microsoft-com:vml" Requires="v">
                <p:oleObj name="think-cell Slide" r:id="rId3" imgW="270" imgH="270" progId="TCLayout.ActiveDocument.1">
                  <p:embed/>
                </p:oleObj>
              </mc:Choice>
              <mc:Fallback>
                <p:oleObj name="think-cell Slide" r:id="rId3" imgW="270" imgH="270" progId="TCLayout.ActiveDocument.1">
                  <p:embed/>
                  <p:pic>
                    <p:nvPicPr>
                      <p:cNvPr id="2" name="Objekt 1" hidden="1"/>
                      <p:cNvPicPr/>
                      <p:nvPr/>
                    </p:nvPicPr>
                    <p:blipFill>
                      <a:blip r:embed="rId4"/>
                      <a:stretch>
                        <a:fillRect/>
                      </a:stretch>
                    </p:blipFill>
                    <p:spPr>
                      <a:xfrm>
                        <a:off x="2122" y="1589"/>
                        <a:ext cx="2116" cy="1587"/>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22" name="Textplatzhalter 7"/>
          <p:cNvSpPr>
            <a:spLocks noGrp="1"/>
          </p:cNvSpPr>
          <p:nvPr>
            <p:ph type="body" sz="quarter" idx="25" hasCustomPrompt="1"/>
          </p:nvPr>
        </p:nvSpPr>
        <p:spPr>
          <a:xfrm>
            <a:off x="339852"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3" name="Textplatzhalter 7"/>
          <p:cNvSpPr>
            <a:spLocks noGrp="1"/>
          </p:cNvSpPr>
          <p:nvPr>
            <p:ph type="body" sz="quarter" idx="29" hasCustomPrompt="1"/>
          </p:nvPr>
        </p:nvSpPr>
        <p:spPr>
          <a:xfrm>
            <a:off x="3267443"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4" name="Textplatzhalter 7"/>
          <p:cNvSpPr>
            <a:spLocks noGrp="1"/>
          </p:cNvSpPr>
          <p:nvPr>
            <p:ph type="body" sz="quarter" idx="30" hasCustomPrompt="1"/>
          </p:nvPr>
        </p:nvSpPr>
        <p:spPr>
          <a:xfrm>
            <a:off x="9122626"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14" name="Textplatzhalter 4"/>
          <p:cNvSpPr>
            <a:spLocks noGrp="1"/>
          </p:cNvSpPr>
          <p:nvPr>
            <p:ph type="body" sz="quarter" idx="40" hasCustomPrompt="1"/>
          </p:nvPr>
        </p:nvSpPr>
        <p:spPr>
          <a:xfrm>
            <a:off x="339852" y="1461558"/>
            <a:ext cx="2729522" cy="2111405"/>
          </a:xfrm>
        </p:spPr>
        <p:txBody>
          <a:bodyPr/>
          <a:lstStyle>
            <a:lvl1pPr>
              <a:defRPr/>
            </a:lvl1pPr>
          </a:lstStyle>
          <a:p>
            <a:pPr lvl="0"/>
            <a:r>
              <a:rPr lang="de-DE"/>
              <a:t>Insert text</a:t>
            </a:r>
          </a:p>
        </p:txBody>
      </p:sp>
      <p:sp>
        <p:nvSpPr>
          <p:cNvPr id="15" name="Textplatzhalter 4"/>
          <p:cNvSpPr>
            <a:spLocks noGrp="1"/>
          </p:cNvSpPr>
          <p:nvPr>
            <p:ph type="body" sz="quarter" idx="41" hasCustomPrompt="1"/>
          </p:nvPr>
        </p:nvSpPr>
        <p:spPr>
          <a:xfrm>
            <a:off x="3267443" y="1461558"/>
            <a:ext cx="2729522" cy="2113786"/>
          </a:xfrm>
        </p:spPr>
        <p:txBody>
          <a:bodyPr/>
          <a:lstStyle>
            <a:lvl1pPr>
              <a:defRPr/>
            </a:lvl1pPr>
          </a:lstStyle>
          <a:p>
            <a:pPr lvl="0"/>
            <a:r>
              <a:rPr lang="de-DE"/>
              <a:t>Insert text</a:t>
            </a:r>
          </a:p>
        </p:txBody>
      </p:sp>
      <p:sp>
        <p:nvSpPr>
          <p:cNvPr id="16" name="Textplatzhalter 4"/>
          <p:cNvSpPr>
            <a:spLocks noGrp="1"/>
          </p:cNvSpPr>
          <p:nvPr>
            <p:ph type="body" sz="quarter" idx="42" hasCustomPrompt="1"/>
          </p:nvPr>
        </p:nvSpPr>
        <p:spPr>
          <a:xfrm>
            <a:off x="9122626" y="1461558"/>
            <a:ext cx="2729522" cy="2111405"/>
          </a:xfrm>
        </p:spPr>
        <p:txBody>
          <a:bodyPr/>
          <a:lstStyle>
            <a:lvl1pPr>
              <a:defRPr/>
            </a:lvl1pPr>
          </a:lstStyle>
          <a:p>
            <a:pPr lvl="0"/>
            <a:r>
              <a:rPr lang="de-DE"/>
              <a:t>Insert text</a:t>
            </a:r>
          </a:p>
        </p:txBody>
      </p:sp>
      <p:sp>
        <p:nvSpPr>
          <p:cNvPr id="17" name="Bildplatzhalter 8"/>
          <p:cNvSpPr>
            <a:spLocks noGrp="1"/>
          </p:cNvSpPr>
          <p:nvPr>
            <p:ph type="pic" sz="quarter" idx="43" hasCustomPrompt="1"/>
          </p:nvPr>
        </p:nvSpPr>
        <p:spPr>
          <a:xfrm>
            <a:off x="339852" y="3570057"/>
            <a:ext cx="2729522" cy="1916113"/>
          </a:xfrm>
          <a:solidFill>
            <a:schemeClr val="bg2"/>
          </a:solidFill>
        </p:spPr>
        <p:txBody>
          <a:bodyPr/>
          <a:lstStyle>
            <a:lvl1pPr>
              <a:defRPr/>
            </a:lvl1pPr>
          </a:lstStyle>
          <a:p>
            <a:r>
              <a:rPr lang="de-DE"/>
              <a:t>Picture</a:t>
            </a:r>
          </a:p>
        </p:txBody>
      </p:sp>
      <p:sp>
        <p:nvSpPr>
          <p:cNvPr id="18" name="Bildplatzhalter 8"/>
          <p:cNvSpPr>
            <a:spLocks noGrp="1"/>
          </p:cNvSpPr>
          <p:nvPr>
            <p:ph type="pic" sz="quarter" idx="44" hasCustomPrompt="1"/>
          </p:nvPr>
        </p:nvSpPr>
        <p:spPr>
          <a:xfrm>
            <a:off x="3267443" y="3570057"/>
            <a:ext cx="2729522" cy="1916113"/>
          </a:xfrm>
          <a:solidFill>
            <a:schemeClr val="bg2"/>
          </a:solidFill>
        </p:spPr>
        <p:txBody>
          <a:bodyPr/>
          <a:lstStyle>
            <a:lvl1pPr>
              <a:defRPr/>
            </a:lvl1pPr>
          </a:lstStyle>
          <a:p>
            <a:r>
              <a:rPr lang="de-DE"/>
              <a:t>Picture</a:t>
            </a:r>
          </a:p>
        </p:txBody>
      </p:sp>
      <p:sp>
        <p:nvSpPr>
          <p:cNvPr id="19" name="Bildplatzhalter 8"/>
          <p:cNvSpPr>
            <a:spLocks noGrp="1"/>
          </p:cNvSpPr>
          <p:nvPr>
            <p:ph type="pic" sz="quarter" idx="38" hasCustomPrompt="1"/>
          </p:nvPr>
        </p:nvSpPr>
        <p:spPr>
          <a:xfrm>
            <a:off x="9122626" y="3570057"/>
            <a:ext cx="2729522" cy="1916113"/>
          </a:xfrm>
          <a:solidFill>
            <a:schemeClr val="bg2"/>
          </a:solidFill>
        </p:spPr>
        <p:txBody>
          <a:bodyPr/>
          <a:lstStyle>
            <a:lvl1pPr>
              <a:defRPr/>
            </a:lvl1pPr>
          </a:lstStyle>
          <a:p>
            <a:r>
              <a:rPr lang="de-DE"/>
              <a:t>Picture</a:t>
            </a:r>
          </a:p>
        </p:txBody>
      </p:sp>
      <p:sp>
        <p:nvSpPr>
          <p:cNvPr id="13" name="Textplatzhalter 7"/>
          <p:cNvSpPr>
            <a:spLocks noGrp="1"/>
          </p:cNvSpPr>
          <p:nvPr>
            <p:ph type="body" sz="quarter" idx="45" hasCustomPrompt="1"/>
          </p:nvPr>
        </p:nvSpPr>
        <p:spPr>
          <a:xfrm>
            <a:off x="6195034" y="5492520"/>
            <a:ext cx="2729522" cy="401090"/>
          </a:xfrm>
          <a:prstGeom prst="rect">
            <a:avLst/>
          </a:prstGeom>
        </p:spPr>
        <p:txBody>
          <a:bodyPr vert="horz" lIns="0" tIns="0" rIns="0" bIns="0"/>
          <a:lstStyle>
            <a:lvl1pPr marL="0" indent="0">
              <a:lnSpc>
                <a:spcPct val="100000"/>
              </a:lnSpc>
              <a:spcBef>
                <a:spcPts val="0"/>
              </a:spcBef>
              <a:buFontTx/>
              <a:buNone/>
              <a:defRPr sz="1000">
                <a:solidFill>
                  <a:schemeClr val="tx1"/>
                </a:solidFill>
                <a:latin typeface="+mj-lt"/>
              </a:defRPr>
            </a:lvl1pPr>
          </a:lstStyle>
          <a:p>
            <a:pPr lvl="0"/>
            <a:r>
              <a:rPr lang="de-DE"/>
              <a:t>Add </a:t>
            </a:r>
            <a:r>
              <a:rPr lang="de-DE" err="1"/>
              <a:t>caption</a:t>
            </a:r>
            <a:endParaRPr lang="de-DE"/>
          </a:p>
        </p:txBody>
      </p:sp>
      <p:sp>
        <p:nvSpPr>
          <p:cNvPr id="20" name="Textplatzhalter 4"/>
          <p:cNvSpPr>
            <a:spLocks noGrp="1"/>
          </p:cNvSpPr>
          <p:nvPr>
            <p:ph type="body" sz="quarter" idx="46" hasCustomPrompt="1"/>
          </p:nvPr>
        </p:nvSpPr>
        <p:spPr>
          <a:xfrm>
            <a:off x="6195034" y="1461558"/>
            <a:ext cx="2729522" cy="2111405"/>
          </a:xfrm>
        </p:spPr>
        <p:txBody>
          <a:bodyPr/>
          <a:lstStyle>
            <a:lvl1pPr>
              <a:defRPr/>
            </a:lvl1pPr>
          </a:lstStyle>
          <a:p>
            <a:pPr lvl="0"/>
            <a:r>
              <a:rPr lang="de-DE"/>
              <a:t>Insert text</a:t>
            </a:r>
          </a:p>
        </p:txBody>
      </p:sp>
      <p:sp>
        <p:nvSpPr>
          <p:cNvPr id="21" name="Bildplatzhalter 8"/>
          <p:cNvSpPr>
            <a:spLocks noGrp="1"/>
          </p:cNvSpPr>
          <p:nvPr>
            <p:ph type="pic" sz="quarter" idx="47" hasCustomPrompt="1"/>
          </p:nvPr>
        </p:nvSpPr>
        <p:spPr>
          <a:xfrm>
            <a:off x="6195034" y="3570057"/>
            <a:ext cx="2729522" cy="1916113"/>
          </a:xfrm>
          <a:solidFill>
            <a:schemeClr val="bg2"/>
          </a:solidFill>
        </p:spPr>
        <p:txBody>
          <a:bodyPr/>
          <a:lstStyle>
            <a:lvl1pPr>
              <a:defRPr/>
            </a:lvl1pPr>
          </a:lstStyle>
          <a:p>
            <a:r>
              <a:rPr lang="de-DE"/>
              <a:t>Picture</a:t>
            </a:r>
          </a:p>
        </p:txBody>
      </p:sp>
    </p:spTree>
    <p:extLst>
      <p:ext uri="{BB962C8B-B14F-4D97-AF65-F5344CB8AC3E}">
        <p14:creationId xmlns:p14="http://schemas.microsoft.com/office/powerpoint/2010/main" val="114221657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282E807-4BDA-4F98-9983-D05F7D123CF9}"/>
              </a:ext>
            </a:extLst>
          </p:cNvPr>
          <p:cNvGraphicFramePr>
            <a:graphicFrameLocks noChangeAspect="1"/>
          </p:cNvGraphicFramePr>
          <p:nvPr userDrawn="1">
            <p:custDataLst>
              <p:tags r:id="rId1"/>
            </p:custDataLst>
            <p:extLst>
              <p:ext uri="{D42A27DB-BD31-4B8C-83A1-F6EECF244321}">
                <p14:modId xmlns:p14="http://schemas.microsoft.com/office/powerpoint/2010/main" val="8911194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282E807-4BDA-4F98-9983-D05F7D123CF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6283036" y="1461557"/>
            <a:ext cx="5569112" cy="4585951"/>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33A1A04A-8930-4130-8B75-8C3AD9B94FBA}"/>
              </a:ext>
            </a:extLst>
          </p:cNvPr>
          <p:cNvSpPr>
            <a:spLocks noGrp="1"/>
          </p:cNvSpPr>
          <p:nvPr>
            <p:ph type="body" sz="quarter" idx="11"/>
          </p:nvPr>
        </p:nvSpPr>
        <p:spPr>
          <a:xfrm>
            <a:off x="339852" y="1461557"/>
            <a:ext cx="5569112"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12926411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Slide with Text and Photo Lef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1D1D84B8-2423-4D13-9C4B-63EC131C0AF0}"/>
              </a:ext>
            </a:extLst>
          </p:cNvPr>
          <p:cNvGraphicFramePr>
            <a:graphicFrameLocks noChangeAspect="1"/>
          </p:cNvGraphicFramePr>
          <p:nvPr userDrawn="1">
            <p:custDataLst>
              <p:tags r:id="rId1"/>
            </p:custDataLst>
            <p:extLst>
              <p:ext uri="{D42A27DB-BD31-4B8C-83A1-F6EECF244321}">
                <p14:modId xmlns:p14="http://schemas.microsoft.com/office/powerpoint/2010/main" val="298973804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1D1D84B8-2423-4D13-9C4B-63EC131C0AF0}"/>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6" name="Bildplatzhalter 8"/>
          <p:cNvSpPr>
            <a:spLocks noGrp="1"/>
          </p:cNvSpPr>
          <p:nvPr>
            <p:ph type="pic" sz="quarter" idx="38" hasCustomPrompt="1"/>
          </p:nvPr>
        </p:nvSpPr>
        <p:spPr>
          <a:xfrm>
            <a:off x="339852" y="1461558"/>
            <a:ext cx="5568696" cy="4431012"/>
          </a:xfrm>
          <a:solidFill>
            <a:schemeClr val="bg2"/>
          </a:solidFill>
        </p:spPr>
        <p:txBody>
          <a:bodyPr/>
          <a:lstStyle>
            <a:lvl1pPr>
              <a:defRPr/>
            </a:lvl1pPr>
          </a:lstStyle>
          <a:p>
            <a:r>
              <a:rPr lang="de-DE"/>
              <a:t>Picture</a:t>
            </a:r>
          </a:p>
        </p:txBody>
      </p:sp>
      <p:sp>
        <p:nvSpPr>
          <p:cNvPr id="7" name="Text Placeholder 9">
            <a:extLst>
              <a:ext uri="{FF2B5EF4-FFF2-40B4-BE49-F238E27FC236}">
                <a16:creationId xmlns:a16="http://schemas.microsoft.com/office/drawing/2014/main" id="{877345EF-C3C3-4D31-BCD4-1875DE8D4B1D}"/>
              </a:ext>
            </a:extLst>
          </p:cNvPr>
          <p:cNvSpPr>
            <a:spLocks noGrp="1"/>
          </p:cNvSpPr>
          <p:nvPr>
            <p:ph type="body" sz="quarter" idx="11"/>
          </p:nvPr>
        </p:nvSpPr>
        <p:spPr>
          <a:xfrm>
            <a:off x="6283452" y="1461558"/>
            <a:ext cx="5568696"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377442959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Slide with Text &amp; Small Photo Right">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816437F-F1B7-4633-BB98-154D06635005}"/>
              </a:ext>
            </a:extLst>
          </p:cNvPr>
          <p:cNvGraphicFramePr>
            <a:graphicFrameLocks noChangeAspect="1"/>
          </p:cNvGraphicFramePr>
          <p:nvPr userDrawn="1">
            <p:custDataLst>
              <p:tags r:id="rId1"/>
            </p:custDataLst>
            <p:extLst>
              <p:ext uri="{D42A27DB-BD31-4B8C-83A1-F6EECF244321}">
                <p14:modId xmlns:p14="http://schemas.microsoft.com/office/powerpoint/2010/main" val="223822964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4" name="Object 3" hidden="1">
                        <a:extLst>
                          <a:ext uri="{FF2B5EF4-FFF2-40B4-BE49-F238E27FC236}">
                            <a16:creationId xmlns:a16="http://schemas.microsoft.com/office/drawing/2014/main" id="{9816437F-F1B7-4633-BB98-154D0663500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p:cNvSpPr>
            <a:spLocks noGrp="1"/>
          </p:cNvSpPr>
          <p:nvPr>
            <p:ph type="title"/>
          </p:nvPr>
        </p:nvSpPr>
        <p:spPr>
          <a:xfrm>
            <a:off x="339852" y="527632"/>
            <a:ext cx="11512296" cy="492443"/>
          </a:xfrm>
        </p:spPr>
        <p:txBody>
          <a:bodyPr vert="horz" lIns="0" tIns="0" rIns="0" bIns="0" rtlCol="0" anchor="ctr" anchorCtr="0">
            <a:spAutoFit/>
          </a:bodyPr>
          <a:lstStyle>
            <a:lvl1pPr>
              <a:defRPr lang="de-DE" dirty="0">
                <a:ea typeface="Cambria" panose="02040503050406030204" pitchFamily="18" charset="0"/>
              </a:defRPr>
            </a:lvl1pPr>
          </a:lstStyle>
          <a:p>
            <a:pPr lvl="0"/>
            <a:r>
              <a:rPr lang="en-US"/>
              <a:t>Click to edit Master title style</a:t>
            </a:r>
            <a:endParaRPr lang="de-DE" dirty="0"/>
          </a:p>
        </p:txBody>
      </p:sp>
      <p:sp>
        <p:nvSpPr>
          <p:cNvPr id="7" name="Bildplatzhalter 8"/>
          <p:cNvSpPr>
            <a:spLocks noGrp="1"/>
          </p:cNvSpPr>
          <p:nvPr>
            <p:ph type="pic" sz="quarter" idx="38" hasCustomPrompt="1"/>
          </p:nvPr>
        </p:nvSpPr>
        <p:spPr>
          <a:xfrm>
            <a:off x="8288211" y="1461558"/>
            <a:ext cx="3563937" cy="4429424"/>
          </a:xfrm>
          <a:solidFill>
            <a:schemeClr val="bg2"/>
          </a:solidFill>
        </p:spPr>
        <p:txBody>
          <a:bodyPr/>
          <a:lstStyle>
            <a:lvl1pPr>
              <a:defRPr/>
            </a:lvl1pPr>
          </a:lstStyle>
          <a:p>
            <a:r>
              <a:rPr lang="de-DE"/>
              <a:t>Picture</a:t>
            </a:r>
          </a:p>
        </p:txBody>
      </p:sp>
      <p:sp>
        <p:nvSpPr>
          <p:cNvPr id="9" name="Text Placeholder 9">
            <a:extLst>
              <a:ext uri="{FF2B5EF4-FFF2-40B4-BE49-F238E27FC236}">
                <a16:creationId xmlns:a16="http://schemas.microsoft.com/office/drawing/2014/main" id="{57466B07-7CC1-47CD-81A1-923CEF58054C}"/>
              </a:ext>
            </a:extLst>
          </p:cNvPr>
          <p:cNvSpPr>
            <a:spLocks noGrp="1"/>
          </p:cNvSpPr>
          <p:nvPr>
            <p:ph type="body" sz="quarter" idx="11"/>
          </p:nvPr>
        </p:nvSpPr>
        <p:spPr>
          <a:xfrm>
            <a:off x="339852" y="1461557"/>
            <a:ext cx="7427175" cy="1846659"/>
          </a:xfrm>
        </p:spPr>
        <p:txBody>
          <a:bodyPr/>
          <a:lstStyle>
            <a:lvl1pPr marL="0" indent="0">
              <a:spcAft>
                <a:spcPts val="600"/>
              </a:spcAft>
              <a:buNone/>
              <a:defRPr/>
            </a:lvl1pPr>
            <a:lvl2pPr marL="228600" indent="-228600">
              <a:spcAft>
                <a:spcPts val="600"/>
              </a:spcAft>
              <a:defRPr/>
            </a:lvl2pPr>
            <a:lvl3pPr marL="457200" indent="-228600">
              <a:spcAft>
                <a:spcPts val="600"/>
              </a:spcAft>
              <a:defRPr/>
            </a:lvl3pPr>
            <a:lvl4pPr marL="685800" indent="-228600">
              <a:spcAft>
                <a:spcPts val="600"/>
              </a:spcAft>
              <a:buFont typeface="Arial" panose="020B0604020202020204" pitchFamily="34" charset="0"/>
              <a:buChar char="•"/>
              <a:defRPr/>
            </a:lvl4pPr>
            <a:lvl5pPr>
              <a:spcAft>
                <a:spcPts val="600"/>
              </a:spcAft>
              <a:defRPr/>
            </a:lvl5pPr>
            <a:lvl6pPr>
              <a:spcAft>
                <a:spcPts val="600"/>
              </a:spcAft>
              <a:defRPr/>
            </a:lvl6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2743890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7269016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5770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5770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0"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47281834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blank" preserve="1">
  <p:cSld name="End slide">
    <p:spTree>
      <p:nvGrpSpPr>
        <p:cNvPr id="1" name=""/>
        <p:cNvGrpSpPr/>
        <p:nvPr/>
      </p:nvGrpSpPr>
      <p:grpSpPr>
        <a:xfrm>
          <a:off x="0" y="0"/>
          <a:ext cx="0" cy="0"/>
          <a:chOff x="0" y="0"/>
          <a:chExt cx="0" cy="0"/>
        </a:xfrm>
      </p:grpSpPr>
      <p:pic>
        <p:nvPicPr>
          <p:cNvPr id="7" name="Picture 6" descr="Academy of Nutrition and Dietetics logo">
            <a:extLst>
              <a:ext uri="{FF2B5EF4-FFF2-40B4-BE49-F238E27FC236}">
                <a16:creationId xmlns:a16="http://schemas.microsoft.com/office/drawing/2014/main" id="{C01EE8CA-C7F5-44A8-9058-FD4772EF4698}"/>
              </a:ext>
            </a:extLst>
          </p:cNvPr>
          <p:cNvPicPr>
            <a:picLocks/>
          </p:cNvPicPr>
          <p:nvPr userDrawn="1"/>
        </p:nvPicPr>
        <p:blipFill>
          <a:blip r:embed="rId2"/>
          <a:stretch>
            <a:fillRect/>
          </a:stretch>
        </p:blipFill>
        <p:spPr>
          <a:xfrm>
            <a:off x="3601844" y="2978824"/>
            <a:ext cx="4988312" cy="900352"/>
          </a:xfrm>
          <a:prstGeom prst="rect">
            <a:avLst/>
          </a:prstGeom>
        </p:spPr>
      </p:pic>
    </p:spTree>
    <p:extLst>
      <p:ext uri="{BB962C8B-B14F-4D97-AF65-F5344CB8AC3E}">
        <p14:creationId xmlns:p14="http://schemas.microsoft.com/office/powerpoint/2010/main" val="33920838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blank" preserve="1">
  <p:cSld name="1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049B0C51-BC6F-4309-892B-A3837D8D359B}"/>
              </a:ext>
            </a:extLst>
          </p:cNvPr>
          <p:cNvPicPr>
            <a:picLocks/>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746810" y="3004990"/>
            <a:ext cx="4698380" cy="848020"/>
          </a:xfrm>
          <a:prstGeom prst="rect">
            <a:avLst/>
          </a:prstGeom>
        </p:spPr>
      </p:pic>
    </p:spTree>
    <p:extLst>
      <p:ext uri="{BB962C8B-B14F-4D97-AF65-F5344CB8AC3E}">
        <p14:creationId xmlns:p14="http://schemas.microsoft.com/office/powerpoint/2010/main" val="15047492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2_End slide">
    <p:spTree>
      <p:nvGrpSpPr>
        <p:cNvPr id="1" name=""/>
        <p:cNvGrpSpPr/>
        <p:nvPr/>
      </p:nvGrpSpPr>
      <p:grpSpPr>
        <a:xfrm>
          <a:off x="0" y="0"/>
          <a:ext cx="0" cy="0"/>
          <a:chOff x="0" y="0"/>
          <a:chExt cx="0" cy="0"/>
        </a:xfrm>
      </p:grpSpPr>
      <p:pic>
        <p:nvPicPr>
          <p:cNvPr id="3" name="Picture 2" descr="Academy of Nutrition and Dietetics logo">
            <a:extLst>
              <a:ext uri="{FF2B5EF4-FFF2-40B4-BE49-F238E27FC236}">
                <a16:creationId xmlns:a16="http://schemas.microsoft.com/office/drawing/2014/main" id="{13E5D9F7-2FB7-4DCF-BE3D-4FFC27F9B0C9}"/>
              </a:ext>
            </a:extLst>
          </p:cNvPr>
          <p:cNvPicPr>
            <a:picLocks noChangeAspect="1"/>
          </p:cNvPicPr>
          <p:nvPr userDrawn="1"/>
        </p:nvPicPr>
        <p:blipFill>
          <a:blip r:embed="rId2"/>
          <a:stretch>
            <a:fillRect/>
          </a:stretch>
        </p:blipFill>
        <p:spPr>
          <a:xfrm>
            <a:off x="3923851" y="2720898"/>
            <a:ext cx="4344300" cy="1416204"/>
          </a:xfrm>
          <a:prstGeom prst="rect">
            <a:avLst/>
          </a:prstGeom>
        </p:spPr>
      </p:pic>
    </p:spTree>
    <p:extLst>
      <p:ext uri="{BB962C8B-B14F-4D97-AF65-F5344CB8AC3E}">
        <p14:creationId xmlns:p14="http://schemas.microsoft.com/office/powerpoint/2010/main" val="20295057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3_End slide">
    <p:bg>
      <p:bgPr>
        <a:solidFill>
          <a:schemeClr val="accent1"/>
        </a:solidFill>
        <a:effectLst/>
      </p:bgPr>
    </p:bg>
    <p:spTree>
      <p:nvGrpSpPr>
        <p:cNvPr id="1" name=""/>
        <p:cNvGrpSpPr/>
        <p:nvPr/>
      </p:nvGrpSpPr>
      <p:grpSpPr>
        <a:xfrm>
          <a:off x="0" y="0"/>
          <a:ext cx="0" cy="0"/>
          <a:chOff x="0" y="0"/>
          <a:chExt cx="0" cy="0"/>
        </a:xfrm>
      </p:grpSpPr>
      <p:pic>
        <p:nvPicPr>
          <p:cNvPr id="4" name="Picture 3" descr="Academy of Nutrition and Dietetics logo">
            <a:extLst>
              <a:ext uri="{FF2B5EF4-FFF2-40B4-BE49-F238E27FC236}">
                <a16:creationId xmlns:a16="http://schemas.microsoft.com/office/drawing/2014/main" id="{47791435-2917-4D8B-B0AA-76D49A2CE91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3928947" y="2722560"/>
            <a:ext cx="4334108" cy="1412880"/>
          </a:xfrm>
          <a:prstGeom prst="rect">
            <a:avLst/>
          </a:prstGeom>
        </p:spPr>
      </p:pic>
    </p:spTree>
    <p:extLst>
      <p:ext uri="{BB962C8B-B14F-4D97-AF65-F5344CB8AC3E}">
        <p14:creationId xmlns:p14="http://schemas.microsoft.com/office/powerpoint/2010/main" val="34416129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920091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6">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4061696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181437577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0" name="Picture 9" descr="Academy logo">
            <a:extLst>
              <a:ext uri="{FF2B5EF4-FFF2-40B4-BE49-F238E27FC236}">
                <a16:creationId xmlns:a16="http://schemas.microsoft.com/office/drawing/2014/main" id="{383CBA2F-21B4-43C1-9426-E704B4BD36C6}"/>
              </a:ext>
            </a:extLst>
          </p:cNvPr>
          <p:cNvPicPr>
            <a:picLocks/>
          </p:cNvPicPr>
          <p:nvPr userDrawn="1"/>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436419" y="427640"/>
            <a:ext cx="4174064" cy="753386"/>
          </a:xfrm>
          <a:prstGeom prst="rect">
            <a:avLst/>
          </a:prstGeom>
        </p:spPr>
      </p:pic>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7">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7901597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Title Slide with Image">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279934209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accent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2988313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Title Slide with Image">
    <p:bg>
      <p:bgPr>
        <a:solidFill>
          <a:schemeClr val="accent1"/>
        </a:solidFill>
        <a:effectLst/>
      </p:bgPr>
    </p:bg>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1F874363-7A41-4AF5-AE48-7A74D0A8C4DB}"/>
              </a:ext>
            </a:extLst>
          </p:cNvPr>
          <p:cNvGraphicFramePr>
            <a:graphicFrameLocks noChangeAspect="1"/>
          </p:cNvGraphicFramePr>
          <p:nvPr userDrawn="1">
            <p:custDataLst>
              <p:tags r:id="rId1"/>
            </p:custDataLst>
            <p:extLst>
              <p:ext uri="{D42A27DB-BD31-4B8C-83A1-F6EECF244321}">
                <p14:modId xmlns:p14="http://schemas.microsoft.com/office/powerpoint/2010/main" val="370652750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272" imgH="272" progId="TCLayout.ActiveDocument.1">
                  <p:embed/>
                </p:oleObj>
              </mc:Choice>
              <mc:Fallback>
                <p:oleObj name="think-cell Slide" r:id="rId3" imgW="272" imgH="272" progId="TCLayout.ActiveDocument.1">
                  <p:embed/>
                  <p:pic>
                    <p:nvPicPr>
                      <p:cNvPr id="9" name="Object 8" hidden="1">
                        <a:extLst>
                          <a:ext uri="{FF2B5EF4-FFF2-40B4-BE49-F238E27FC236}">
                            <a16:creationId xmlns:a16="http://schemas.microsoft.com/office/drawing/2014/main" id="{1F874363-7A41-4AF5-AE48-7A74D0A8C4DB}"/>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1">
            <a:extLst>
              <a:ext uri="{FF2B5EF4-FFF2-40B4-BE49-F238E27FC236}">
                <a16:creationId xmlns:a16="http://schemas.microsoft.com/office/drawing/2014/main" id="{9817F2B7-1CC2-4C52-8AAD-2DA8126C4DE9}"/>
              </a:ext>
            </a:extLst>
          </p:cNvPr>
          <p:cNvSpPr>
            <a:spLocks noGrp="1"/>
          </p:cNvSpPr>
          <p:nvPr>
            <p:ph type="ctrTitle"/>
          </p:nvPr>
        </p:nvSpPr>
        <p:spPr>
          <a:xfrm>
            <a:off x="436419" y="2392782"/>
            <a:ext cx="5860472" cy="1477328"/>
          </a:xfrm>
        </p:spPr>
        <p:txBody>
          <a:bodyPr vert="horz" wrap="square" anchor="ctr">
            <a:spAutoFit/>
          </a:bodyPr>
          <a:lstStyle>
            <a:lvl1pPr algn="ctr">
              <a:defRPr sz="4800" b="0">
                <a:solidFill>
                  <a:schemeClr val="bg1"/>
                </a:solidFill>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F608E770-F78C-4B65-A5D8-9D0C0E80564C}"/>
              </a:ext>
            </a:extLst>
          </p:cNvPr>
          <p:cNvSpPr>
            <a:spLocks noGrp="1"/>
          </p:cNvSpPr>
          <p:nvPr>
            <p:ph type="subTitle" idx="1"/>
          </p:nvPr>
        </p:nvSpPr>
        <p:spPr>
          <a:xfrm>
            <a:off x="436419" y="4475922"/>
            <a:ext cx="5860472" cy="369332"/>
          </a:xfrm>
          <a:prstGeom prst="rect">
            <a:avLst/>
          </a:prstGeom>
        </p:spPr>
        <p:txBody>
          <a:bodyPr wrap="square">
            <a:spAutoFit/>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2" name="Picture Placeholder 21">
            <a:extLst>
              <a:ext uri="{FF2B5EF4-FFF2-40B4-BE49-F238E27FC236}">
                <a16:creationId xmlns:a16="http://schemas.microsoft.com/office/drawing/2014/main" id="{1C332475-0049-4FE7-A982-E9BA4507C3AA}"/>
              </a:ext>
            </a:extLst>
          </p:cNvPr>
          <p:cNvSpPr>
            <a:spLocks noGrp="1"/>
          </p:cNvSpPr>
          <p:nvPr>
            <p:ph type="pic" sz="quarter" idx="10"/>
          </p:nvPr>
        </p:nvSpPr>
        <p:spPr>
          <a:xfrm>
            <a:off x="6821103" y="0"/>
            <a:ext cx="5370897" cy="6858000"/>
          </a:xfrm>
          <a:pattFill prst="pct90">
            <a:fgClr>
              <a:schemeClr val="bg1">
                <a:lumMod val="95000"/>
              </a:schemeClr>
            </a:fgClr>
            <a:bgClr>
              <a:schemeClr val="bg1">
                <a:lumMod val="65000"/>
              </a:schemeClr>
            </a:bgClr>
          </a:pattFill>
        </p:spPr>
        <p:txBody>
          <a:bodyPr vert="horz" lIns="0" tIns="0" rIns="0" bIns="0" rtlCol="0" anchor="ctr" anchorCtr="1">
            <a:noAutofit/>
          </a:bodyPr>
          <a:lstStyle>
            <a:lvl1pPr>
              <a:defRPr lang="en-GB" dirty="0"/>
            </a:lvl1pPr>
          </a:lstStyle>
          <a:p>
            <a:pPr lvl="0"/>
            <a:r>
              <a:rPr lang="en-US"/>
              <a:t>Click icon to add picture</a:t>
            </a:r>
            <a:endParaRPr lang="en-GB" dirty="0"/>
          </a:p>
        </p:txBody>
      </p:sp>
      <p:pic>
        <p:nvPicPr>
          <p:cNvPr id="11" name="Picture 10">
            <a:extLst>
              <a:ext uri="{FF2B5EF4-FFF2-40B4-BE49-F238E27FC236}">
                <a16:creationId xmlns:a16="http://schemas.microsoft.com/office/drawing/2014/main" id="{27FD9DAD-AFC3-470F-847D-9C293FD071A9}"/>
              </a:ext>
            </a:extLst>
          </p:cNvPr>
          <p:cNvPicPr>
            <a:picLocks noChangeAspect="1"/>
          </p:cNvPicPr>
          <p:nvPr userDrawn="1"/>
        </p:nvPicPr>
        <p:blipFill>
          <a:blip r:embed="rId5">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spTree>
    <p:extLst>
      <p:ext uri="{BB962C8B-B14F-4D97-AF65-F5344CB8AC3E}">
        <p14:creationId xmlns:p14="http://schemas.microsoft.com/office/powerpoint/2010/main" val="333500057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ags" Target="../tags/tag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pn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oleObject" Target="../embeddings/oleObject1.bin"/><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emf"/><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ED609D3C-BC29-4694-B89A-268F8CEBD7D8}"/>
              </a:ext>
            </a:extLst>
          </p:cNvPr>
          <p:cNvGraphicFramePr>
            <a:graphicFrameLocks noChangeAspect="1"/>
          </p:cNvGraphicFramePr>
          <p:nvPr userDrawn="1">
            <p:custDataLst>
              <p:tags r:id="rId55"/>
            </p:custDataLst>
            <p:extLst>
              <p:ext uri="{D42A27DB-BD31-4B8C-83A1-F6EECF244321}">
                <p14:modId xmlns:p14="http://schemas.microsoft.com/office/powerpoint/2010/main" val="158137775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6" imgW="272" imgH="272" progId="TCLayout.ActiveDocument.1">
                  <p:embed/>
                </p:oleObj>
              </mc:Choice>
              <mc:Fallback>
                <p:oleObj name="think-cell Slide" r:id="rId56" imgW="272" imgH="272" progId="TCLayout.ActiveDocument.1">
                  <p:embed/>
                  <p:pic>
                    <p:nvPicPr>
                      <p:cNvPr id="5" name="Object 4" hidden="1">
                        <a:extLst>
                          <a:ext uri="{FF2B5EF4-FFF2-40B4-BE49-F238E27FC236}">
                            <a16:creationId xmlns:a16="http://schemas.microsoft.com/office/drawing/2014/main" id="{ED609D3C-BC29-4694-B89A-268F8CEBD7D8}"/>
                          </a:ext>
                        </a:extLst>
                      </p:cNvPr>
                      <p:cNvPicPr/>
                      <p:nvPr/>
                    </p:nvPicPr>
                    <p:blipFill>
                      <a:blip r:embed="rId57"/>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C5BF1F4B-D731-4391-9291-628B25F01C2A}"/>
              </a:ext>
            </a:extLst>
          </p:cNvPr>
          <p:cNvSpPr>
            <a:spLocks noGrp="1"/>
          </p:cNvSpPr>
          <p:nvPr>
            <p:ph type="title"/>
          </p:nvPr>
        </p:nvSpPr>
        <p:spPr>
          <a:xfrm>
            <a:off x="340093" y="527632"/>
            <a:ext cx="11511814" cy="492443"/>
          </a:xfrm>
          <a:prstGeom prst="rect">
            <a:avLst/>
          </a:prstGeom>
        </p:spPr>
        <p:txBody>
          <a:bodyPr vert="horz" lIns="0" tIns="0" rIns="0" bIns="0" rtlCol="0" anchor="b" anchorCtr="0">
            <a:spAutoFit/>
          </a:bodyPr>
          <a:lstStyle/>
          <a:p>
            <a:pPr lvl="0"/>
            <a:r>
              <a:rPr lang="en-US"/>
              <a:t>Click to edit Master title style</a:t>
            </a:r>
            <a:endParaRPr lang="en-US" dirty="0"/>
          </a:p>
        </p:txBody>
      </p:sp>
      <p:sp>
        <p:nvSpPr>
          <p:cNvPr id="19" name="Text Placeholder 18">
            <a:extLst>
              <a:ext uri="{FF2B5EF4-FFF2-40B4-BE49-F238E27FC236}">
                <a16:creationId xmlns:a16="http://schemas.microsoft.com/office/drawing/2014/main" id="{CC30CE96-0688-4A7A-AC7B-45AAF84E3C95}"/>
              </a:ext>
            </a:extLst>
          </p:cNvPr>
          <p:cNvSpPr>
            <a:spLocks noGrp="1"/>
          </p:cNvSpPr>
          <p:nvPr>
            <p:ph type="body" idx="1"/>
          </p:nvPr>
        </p:nvSpPr>
        <p:spPr>
          <a:xfrm>
            <a:off x="340093" y="1579347"/>
            <a:ext cx="11511814" cy="1846659"/>
          </a:xfrm>
          <a:prstGeom prst="rect">
            <a:avLst/>
          </a:prstGeom>
        </p:spPr>
        <p:txBody>
          <a:bodyPr vert="horz" lIns="0" tIns="0" rIns="0" bIns="0" rtlCol="0">
            <a:spAutoFit/>
          </a:bodyPr>
          <a:lstStyle/>
          <a:p>
            <a:pPr lvl="0"/>
            <a:r>
              <a:rPr lang="en-US" dirty="0"/>
              <a:t>Click to edit Master text styles</a:t>
            </a:r>
          </a:p>
          <a:p>
            <a:pPr marL="228600" lvl="1" indent="-228600" algn="l" defTabSz="914400" rtl="0" eaLnBrk="1" latinLnBrk="0" hangingPunct="1">
              <a:lnSpc>
                <a:spcPct val="100000"/>
              </a:lnSpc>
              <a:spcBef>
                <a:spcPts val="0"/>
              </a:spcBef>
              <a:spcAft>
                <a:spcPts val="600"/>
              </a:spcAft>
              <a:buFont typeface="Wingdings" panose="05000000000000000000" pitchFamily="2" charset="2"/>
              <a:buChar char="§"/>
            </a:pPr>
            <a:r>
              <a:rPr lang="en-US" dirty="0"/>
              <a:t>First level</a:t>
            </a:r>
          </a:p>
          <a:p>
            <a:pPr marL="457200" lvl="2" indent="-228600" algn="l" defTabSz="914400" rtl="0" eaLnBrk="1" latinLnBrk="0" hangingPunct="1">
              <a:lnSpc>
                <a:spcPct val="100000"/>
              </a:lnSpc>
              <a:spcBef>
                <a:spcPts val="0"/>
              </a:spcBef>
              <a:spcAft>
                <a:spcPts val="600"/>
              </a:spcAft>
              <a:buFont typeface="Nunito Light" panose="00000400000000000000" pitchFamily="2" charset="0"/>
              <a:buChar char="–"/>
            </a:pPr>
            <a:r>
              <a:rPr lang="en-US" dirty="0"/>
              <a:t>Second level</a:t>
            </a:r>
          </a:p>
          <a:p>
            <a:pPr marL="685800" lvl="3" indent="-228600" algn="l" defTabSz="914400" rtl="0" eaLnBrk="1" latinLnBrk="0" hangingPunct="1">
              <a:lnSpc>
                <a:spcPct val="100000"/>
              </a:lnSpc>
              <a:spcBef>
                <a:spcPts val="600"/>
              </a:spcBef>
              <a:spcAft>
                <a:spcPts val="600"/>
              </a:spcAft>
              <a:buFont typeface="Arial" panose="020B0604020202020204" pitchFamily="34" charset="0"/>
              <a:buChar char="•"/>
            </a:pPr>
            <a:r>
              <a:rPr lang="en-US" dirty="0"/>
              <a:t>Third level</a:t>
            </a:r>
          </a:p>
          <a:p>
            <a:pPr marL="914400" lvl="5" indent="-228600" algn="l" defTabSz="914400" rtl="0" eaLnBrk="1" latinLnBrk="0" hangingPunct="1">
              <a:lnSpc>
                <a:spcPct val="100000"/>
              </a:lnSpc>
              <a:spcBef>
                <a:spcPts val="600"/>
              </a:spcBef>
              <a:spcAft>
                <a:spcPts val="600"/>
              </a:spcAft>
              <a:buFont typeface="Courier New" panose="02070309020205020404" pitchFamily="49" charset="0"/>
              <a:buChar char="o"/>
            </a:pPr>
            <a:r>
              <a:rPr lang="en-US" dirty="0"/>
              <a:t>Fourth level</a:t>
            </a:r>
          </a:p>
        </p:txBody>
      </p:sp>
      <p:pic>
        <p:nvPicPr>
          <p:cNvPr id="14" name="Picture 13">
            <a:extLst>
              <a:ext uri="{FF2B5EF4-FFF2-40B4-BE49-F238E27FC236}">
                <a16:creationId xmlns:a16="http://schemas.microsoft.com/office/drawing/2014/main" id="{7E19E1E4-9F3D-4951-8BF5-71640ADCFF5E}"/>
              </a:ext>
            </a:extLst>
          </p:cNvPr>
          <p:cNvPicPr>
            <a:picLocks noChangeAspect="1"/>
          </p:cNvPicPr>
          <p:nvPr userDrawn="1"/>
        </p:nvPicPr>
        <p:blipFill>
          <a:blip r:embed="rId58">
            <a:clrChange>
              <a:clrFrom>
                <a:srgbClr val="FFFFFF"/>
              </a:clrFrom>
              <a:clrTo>
                <a:srgbClr val="FFFFFF">
                  <a:alpha val="0"/>
                </a:srgbClr>
              </a:clrTo>
            </a:clrChange>
          </a:blip>
          <a:stretch>
            <a:fillRect/>
          </a:stretch>
        </p:blipFill>
        <p:spPr>
          <a:xfrm rot="5400000" flipV="1">
            <a:off x="-1878063" y="1307487"/>
            <a:ext cx="3021830" cy="406856"/>
          </a:xfrm>
          <a:prstGeom prst="rect">
            <a:avLst/>
          </a:prstGeom>
        </p:spPr>
      </p:pic>
      <p:pic>
        <p:nvPicPr>
          <p:cNvPr id="13" name="Picture 2" descr="Eatright Logo PNG Vector (SVG) ">
            <a:extLst>
              <a:ext uri="{FF2B5EF4-FFF2-40B4-BE49-F238E27FC236}">
                <a16:creationId xmlns:a16="http://schemas.microsoft.com/office/drawing/2014/main" id="{309A7F1D-8BFF-4315-8838-704A68F2252F}"/>
              </a:ext>
            </a:extLst>
          </p:cNvPr>
          <p:cNvPicPr>
            <a:picLocks noChangeAspect="1" noChangeArrowheads="1"/>
          </p:cNvPicPr>
          <p:nvPr userDrawn="1"/>
        </p:nvPicPr>
        <p:blipFill>
          <a:blip r:embed="rId59">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Rounded Corners 14">
            <a:extLst>
              <a:ext uri="{FF2B5EF4-FFF2-40B4-BE49-F238E27FC236}">
                <a16:creationId xmlns:a16="http://schemas.microsoft.com/office/drawing/2014/main" id="{4E3281F7-32A0-4281-84B2-AD25070B9C92}"/>
              </a:ext>
              <a:ext uri="{C183D7F6-B498-43B3-948B-1728B52AA6E4}">
                <adec:decorative xmlns:adec="http://schemas.microsoft.com/office/drawing/2017/decorative" val="1"/>
              </a:ext>
            </a:extLst>
          </p:cNvPr>
          <p:cNvSpPr/>
          <p:nvPr userDrawn="1"/>
        </p:nvSpPr>
        <p:spPr>
          <a:xfrm>
            <a:off x="1180601" y="6482469"/>
            <a:ext cx="10230416" cy="91440"/>
          </a:xfrm>
          <a:prstGeom prst="roundRect">
            <a:avLst>
              <a:gd name="adj" fmla="val 50000"/>
            </a:avLst>
          </a:prstGeom>
          <a:gradFill flip="none" rotWithShape="1">
            <a:gsLst>
              <a:gs pos="0">
                <a:schemeClr val="accent1"/>
              </a:gs>
              <a:gs pos="100000">
                <a:schemeClr val="accent4">
                  <a:lumMod val="20000"/>
                  <a:lumOff val="8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Slide Number Placeholder 5">
            <a:extLst>
              <a:ext uri="{FF2B5EF4-FFF2-40B4-BE49-F238E27FC236}">
                <a16:creationId xmlns:a16="http://schemas.microsoft.com/office/drawing/2014/main" id="{CEC2F39C-2C14-4BD3-9013-6BC422037DE7}"/>
              </a:ext>
            </a:extLst>
          </p:cNvPr>
          <p:cNvSpPr txBox="1">
            <a:spLocks/>
          </p:cNvSpPr>
          <p:nvPr userDrawn="1"/>
        </p:nvSpPr>
        <p:spPr>
          <a:xfrm>
            <a:off x="11588267" y="6373769"/>
            <a:ext cx="308840" cy="308840"/>
          </a:xfrm>
          <a:prstGeom prst="ellipse">
            <a:avLst/>
          </a:prstGeom>
          <a:noFill/>
          <a:ln w="95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nchorCtr="1"/>
          <a:lstStyle>
            <a:defPPr>
              <a:defRPr lang="en-U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fld id="{FB2857D4-DF14-4ED6-B98D-650175A372FC}" type="slidenum">
              <a:rPr lang="en-US" sz="1000" smtClean="0">
                <a:solidFill>
                  <a:schemeClr val="tx1"/>
                </a:solidFill>
              </a:rPr>
              <a:pPr lvl="0"/>
              <a:t>‹#›</a:t>
            </a:fld>
            <a:endParaRPr lang="en-US" sz="1000" dirty="0">
              <a:solidFill>
                <a:schemeClr val="tx1"/>
              </a:solidFill>
            </a:endParaRPr>
          </a:p>
        </p:txBody>
      </p:sp>
      <p:sp>
        <p:nvSpPr>
          <p:cNvPr id="17" name="Rectangle: Rounded Corners 16">
            <a:extLst>
              <a:ext uri="{FF2B5EF4-FFF2-40B4-BE49-F238E27FC236}">
                <a16:creationId xmlns:a16="http://schemas.microsoft.com/office/drawing/2014/main" id="{1E1D1042-073F-4618-9651-AB958BFE2E2A}"/>
              </a:ext>
              <a:ext uri="{C183D7F6-B498-43B3-948B-1728B52AA6E4}">
                <adec:decorative xmlns:adec="http://schemas.microsoft.com/office/drawing/2017/decorative" val="1"/>
              </a:ext>
            </a:extLst>
          </p:cNvPr>
          <p:cNvSpPr>
            <a:spLocks/>
          </p:cNvSpPr>
          <p:nvPr userDrawn="1"/>
        </p:nvSpPr>
        <p:spPr>
          <a:xfrm>
            <a:off x="130174" y="527632"/>
            <a:ext cx="99897" cy="492443"/>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88807007"/>
      </p:ext>
    </p:extLst>
  </p:cSld>
  <p:clrMap bg1="lt1" tx1="dk1" bg2="lt2" tx2="dk2" accent1="accent1" accent2="accent2" accent3="accent3" accent4="accent4" accent5="accent5" accent6="accent6" hlink="hlink" folHlink="folHlink"/>
  <p:sldLayoutIdLst>
    <p:sldLayoutId id="2147483660" r:id="rId1"/>
    <p:sldLayoutId id="2147483694" r:id="rId2"/>
    <p:sldLayoutId id="2147483695" r:id="rId3"/>
    <p:sldLayoutId id="2147483663" r:id="rId4"/>
    <p:sldLayoutId id="2147483701" r:id="rId5"/>
    <p:sldLayoutId id="2147483700" r:id="rId6"/>
    <p:sldLayoutId id="2147483702" r:id="rId7"/>
    <p:sldLayoutId id="2147483703" r:id="rId8"/>
    <p:sldLayoutId id="2147483704" r:id="rId9"/>
    <p:sldLayoutId id="2147483699" r:id="rId10"/>
    <p:sldLayoutId id="2147483705" r:id="rId11"/>
    <p:sldLayoutId id="2147483678" r:id="rId12"/>
    <p:sldLayoutId id="2147483679" r:id="rId13"/>
    <p:sldLayoutId id="2147483650" r:id="rId14"/>
    <p:sldLayoutId id="2147483674" r:id="rId15"/>
    <p:sldLayoutId id="2147483707" r:id="rId16"/>
    <p:sldLayoutId id="2147483706" r:id="rId17"/>
    <p:sldLayoutId id="2147483675" r:id="rId18"/>
    <p:sldLayoutId id="2147483709" r:id="rId19"/>
    <p:sldLayoutId id="2147483708" r:id="rId20"/>
    <p:sldLayoutId id="2147483710" r:id="rId21"/>
    <p:sldLayoutId id="2147483711" r:id="rId22"/>
    <p:sldLayoutId id="2147483712" r:id="rId23"/>
    <p:sldLayoutId id="2147483713" r:id="rId24"/>
    <p:sldLayoutId id="2147483716" r:id="rId25"/>
    <p:sldLayoutId id="2147483714" r:id="rId26"/>
    <p:sldLayoutId id="2147483715" r:id="rId27"/>
    <p:sldLayoutId id="2147483684" r:id="rId28"/>
    <p:sldLayoutId id="2147483689" r:id="rId29"/>
    <p:sldLayoutId id="2147483691" r:id="rId30"/>
    <p:sldLayoutId id="2147483661" r:id="rId31"/>
    <p:sldLayoutId id="2147483685" r:id="rId32"/>
    <p:sldLayoutId id="2147483683" r:id="rId33"/>
    <p:sldLayoutId id="2147483688" r:id="rId34"/>
    <p:sldLayoutId id="2147483681" r:id="rId35"/>
    <p:sldLayoutId id="2147483677" r:id="rId36"/>
    <p:sldLayoutId id="2147483692" r:id="rId37"/>
    <p:sldLayoutId id="2147483690" r:id="rId38"/>
    <p:sldLayoutId id="2147483693" r:id="rId39"/>
    <p:sldLayoutId id="2147483664" r:id="rId40"/>
    <p:sldLayoutId id="2147483662" r:id="rId41"/>
    <p:sldLayoutId id="2147483665" r:id="rId42"/>
    <p:sldLayoutId id="2147483666" r:id="rId43"/>
    <p:sldLayoutId id="2147483667" r:id="rId44"/>
    <p:sldLayoutId id="2147483668" r:id="rId45"/>
    <p:sldLayoutId id="2147483669" r:id="rId46"/>
    <p:sldLayoutId id="2147483670" r:id="rId47"/>
    <p:sldLayoutId id="2147483671" r:id="rId48"/>
    <p:sldLayoutId id="2147483672" r:id="rId49"/>
    <p:sldLayoutId id="2147483655" r:id="rId50"/>
    <p:sldLayoutId id="2147483696" r:id="rId51"/>
    <p:sldLayoutId id="2147483697" r:id="rId52"/>
    <p:sldLayoutId id="2147483698" r:id="rId53"/>
  </p:sldLayoutIdLst>
  <p:hf hdr="0" ftr="0" dt="0"/>
  <p:txStyles>
    <p:titleStyle>
      <a:lvl1pPr algn="l" defTabSz="914400" rtl="0" eaLnBrk="1" latinLnBrk="0" hangingPunct="1">
        <a:lnSpc>
          <a:spcPct val="100000"/>
        </a:lnSpc>
        <a:spcBef>
          <a:spcPct val="0"/>
        </a:spcBef>
        <a:buNone/>
        <a:defRPr lang="en-US" sz="3200" b="0" kern="1200">
          <a:solidFill>
            <a:schemeClr val="accent1"/>
          </a:solidFill>
          <a:latin typeface="+mj-lt"/>
          <a:ea typeface="+mj-ea"/>
          <a:cs typeface="+mj-cs"/>
        </a:defRPr>
      </a:lvl1pPr>
    </p:titleStyle>
    <p:body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52.xml"/><Relationship Id="rId5" Type="http://schemas.openxmlformats.org/officeDocument/2006/relationships/image" Target="../media/image1.emf"/><Relationship Id="rId4" Type="http://schemas.openxmlformats.org/officeDocument/2006/relationships/oleObject" Target="../embeddings/oleObject28.bin"/></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9.xml"/><Relationship Id="rId1" Type="http://schemas.openxmlformats.org/officeDocument/2006/relationships/tags" Target="../tags/tag58.xml"/><Relationship Id="rId6" Type="http://schemas.openxmlformats.org/officeDocument/2006/relationships/image" Target="../media/image25.jp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xml"/><Relationship Id="rId1" Type="http://schemas.openxmlformats.org/officeDocument/2006/relationships/tags" Target="../tags/tag59.xml"/><Relationship Id="rId6" Type="http://schemas.openxmlformats.org/officeDocument/2006/relationships/image" Target="../media/image26.jp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1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notesSlide" Target="../notesSlides/notesSlide12.xml"/><Relationship Id="rId7" Type="http://schemas.openxmlformats.org/officeDocument/2006/relationships/image" Target="../media/image5.png"/><Relationship Id="rId2" Type="http://schemas.openxmlformats.org/officeDocument/2006/relationships/slideLayout" Target="../slideLayouts/slideLayout9.xml"/><Relationship Id="rId1" Type="http://schemas.openxmlformats.org/officeDocument/2006/relationships/tags" Target="../tags/tag60.xml"/><Relationship Id="rId6" Type="http://schemas.openxmlformats.org/officeDocument/2006/relationships/image" Target="../media/image27.jp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3.png"/><Relationship Id="rId2" Type="http://schemas.openxmlformats.org/officeDocument/2006/relationships/slideLayout" Target="../slideLayouts/slideLayout8.xml"/><Relationship Id="rId1" Type="http://schemas.openxmlformats.org/officeDocument/2006/relationships/tags" Target="../tags/tag61.xml"/><Relationship Id="rId6" Type="http://schemas.openxmlformats.org/officeDocument/2006/relationships/image" Target="../media/image28.jpg"/><Relationship Id="rId5" Type="http://schemas.openxmlformats.org/officeDocument/2006/relationships/image" Target="../media/image1.emf"/><Relationship Id="rId4" Type="http://schemas.openxmlformats.org/officeDocument/2006/relationships/oleObject" Target="../embeddings/oleObject31.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2.xml"/><Relationship Id="rId1" Type="http://schemas.openxmlformats.org/officeDocument/2006/relationships/tags" Target="../tags/tag62.xml"/><Relationship Id="rId6" Type="http://schemas.openxmlformats.org/officeDocument/2006/relationships/image" Target="../media/image18.pn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4.xml"/><Relationship Id="rId1" Type="http://schemas.openxmlformats.org/officeDocument/2006/relationships/tags" Target="../tags/tag63.xml"/><Relationship Id="rId5" Type="http://schemas.openxmlformats.org/officeDocument/2006/relationships/image" Target="../media/image1.emf"/><Relationship Id="rId4" Type="http://schemas.openxmlformats.org/officeDocument/2006/relationships/oleObject" Target="../embeddings/oleObject30.bin"/></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3.xml"/><Relationship Id="rId1" Type="http://schemas.openxmlformats.org/officeDocument/2006/relationships/tags" Target="../tags/tag53.xml"/><Relationship Id="rId6" Type="http://schemas.openxmlformats.org/officeDocument/2006/relationships/image" Target="../media/image1.emf"/><Relationship Id="rId5" Type="http://schemas.openxmlformats.org/officeDocument/2006/relationships/oleObject" Target="../embeddings/oleObject28.bin"/><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54.xml"/><Relationship Id="rId5" Type="http://schemas.openxmlformats.org/officeDocument/2006/relationships/image" Target="../media/image1.emf"/><Relationship Id="rId4" Type="http://schemas.openxmlformats.org/officeDocument/2006/relationships/oleObject" Target="../embeddings/oleObject28.bin"/></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9.xml"/><Relationship Id="rId1" Type="http://schemas.openxmlformats.org/officeDocument/2006/relationships/tags" Target="../tags/tag55.xml"/><Relationship Id="rId6" Type="http://schemas.openxmlformats.org/officeDocument/2006/relationships/image" Target="../media/image21.jpg"/><Relationship Id="rId5" Type="http://schemas.openxmlformats.org/officeDocument/2006/relationships/image" Target="../media/image1.emf"/><Relationship Id="rId4" Type="http://schemas.openxmlformats.org/officeDocument/2006/relationships/oleObject" Target="../embeddings/oleObject29.bin"/></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23.svg"/><Relationship Id="rId2" Type="http://schemas.openxmlformats.org/officeDocument/2006/relationships/slideLayout" Target="../slideLayouts/slideLayout17.xml"/><Relationship Id="rId1" Type="http://schemas.openxmlformats.org/officeDocument/2006/relationships/tags" Target="../tags/tag56.xml"/><Relationship Id="rId6" Type="http://schemas.openxmlformats.org/officeDocument/2006/relationships/image" Target="../media/image22.png"/><Relationship Id="rId5" Type="http://schemas.openxmlformats.org/officeDocument/2006/relationships/image" Target="../media/image1.emf"/><Relationship Id="rId4" Type="http://schemas.openxmlformats.org/officeDocument/2006/relationships/oleObject" Target="../embeddings/oleObject30.bin"/></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7" Type="http://schemas.openxmlformats.org/officeDocument/2006/relationships/image" Target="../media/image3.png"/><Relationship Id="rId2" Type="http://schemas.openxmlformats.org/officeDocument/2006/relationships/slideLayout" Target="../slideLayouts/slideLayout4.xml"/><Relationship Id="rId1" Type="http://schemas.openxmlformats.org/officeDocument/2006/relationships/tags" Target="../tags/tag57.xml"/><Relationship Id="rId6" Type="http://schemas.openxmlformats.org/officeDocument/2006/relationships/image" Target="../media/image24.jpg"/><Relationship Id="rId5" Type="http://schemas.openxmlformats.org/officeDocument/2006/relationships/image" Target="../media/image1.emf"/><Relationship Id="rId4" Type="http://schemas.openxmlformats.org/officeDocument/2006/relationships/oleObject" Target="../embeddings/oleObject3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157938729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5" name="Title">
            <a:extLst>
              <a:ext uri="{FF2B5EF4-FFF2-40B4-BE49-F238E27FC236}">
                <a16:creationId xmlns:a16="http://schemas.microsoft.com/office/drawing/2014/main" id="{6D1072EE-8898-40D5-AD64-BEB70F3447E9}"/>
              </a:ext>
            </a:extLst>
          </p:cNvPr>
          <p:cNvSpPr>
            <a:spLocks noGrp="1"/>
          </p:cNvSpPr>
          <p:nvPr>
            <p:ph type="ctrTitle"/>
          </p:nvPr>
        </p:nvSpPr>
        <p:spPr>
          <a:xfrm>
            <a:off x="870795" y="1829498"/>
            <a:ext cx="10450413" cy="738664"/>
          </a:xfrm>
        </p:spPr>
        <p:txBody>
          <a:bodyPr vert="horz"/>
          <a:lstStyle/>
          <a:p>
            <a:r>
              <a:rPr lang="en-GB" dirty="0"/>
              <a:t>National Nutrition Month</a:t>
            </a:r>
            <a:r>
              <a:rPr lang="en-GB" baseline="30000" dirty="0"/>
              <a:t>®</a:t>
            </a:r>
            <a:r>
              <a:rPr lang="en-GB" dirty="0"/>
              <a:t> 2025</a:t>
            </a:r>
          </a:p>
        </p:txBody>
      </p:sp>
      <p:sp>
        <p:nvSpPr>
          <p:cNvPr id="3" name="Subtitle 5">
            <a:extLst>
              <a:ext uri="{FF2B5EF4-FFF2-40B4-BE49-F238E27FC236}">
                <a16:creationId xmlns:a16="http://schemas.microsoft.com/office/drawing/2014/main" id="{973DA3AF-3716-53E4-9EB5-18889837D8F7}"/>
              </a:ext>
            </a:extLst>
          </p:cNvPr>
          <p:cNvSpPr txBox="1">
            <a:spLocks/>
          </p:cNvSpPr>
          <p:nvPr/>
        </p:nvSpPr>
        <p:spPr>
          <a:xfrm>
            <a:off x="1090612" y="6399675"/>
            <a:ext cx="10450413" cy="369332"/>
          </a:xfrm>
          <a:prstGeom prst="rect">
            <a:avLst/>
          </a:prstGeom>
        </p:spPr>
        <p:txBody>
          <a:bodyPr vert="horz" wrap="square" lIns="0" tIns="0" rIns="0" bIns="0" rtlCol="0" anchor="t" anchorCtr="0">
            <a:spAutoFit/>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2400" b="0" kern="1200">
                <a:solidFill>
                  <a:schemeClr val="bg1"/>
                </a:solidFill>
                <a:latin typeface="+mn-lt"/>
                <a:ea typeface="+mn-ea"/>
                <a:cs typeface="+mn-cs"/>
              </a:defRPr>
            </a:lvl1pPr>
            <a:lvl2pPr marL="457200" indent="0" algn="ctr" defTabSz="914400" rtl="0" eaLnBrk="1" latinLnBrk="0" hangingPunct="1">
              <a:lnSpc>
                <a:spcPct val="100000"/>
              </a:lnSpc>
              <a:spcBef>
                <a:spcPts val="0"/>
              </a:spcBef>
              <a:spcAft>
                <a:spcPts val="600"/>
              </a:spcAft>
              <a:buFont typeface="Wingdings" panose="05000000000000000000" pitchFamily="2" charset="2"/>
              <a:buNone/>
              <a:defRPr lang="en-US" sz="2000" kern="1200">
                <a:solidFill>
                  <a:schemeClr val="tx1"/>
                </a:solidFill>
                <a:latin typeface="+mn-lt"/>
                <a:ea typeface="+mn-ea"/>
                <a:cs typeface="+mn-cs"/>
              </a:defRPr>
            </a:lvl2pPr>
            <a:lvl3pPr marL="914400" indent="0" algn="ctr" defTabSz="914400" rtl="0" eaLnBrk="1" latinLnBrk="0" hangingPunct="1">
              <a:lnSpc>
                <a:spcPct val="100000"/>
              </a:lnSpc>
              <a:spcBef>
                <a:spcPts val="0"/>
              </a:spcBef>
              <a:buFont typeface="Nunito Light" panose="00000400000000000000" pitchFamily="2" charset="0"/>
              <a:buNone/>
              <a:defRPr lang="en-US" sz="1800" kern="1200">
                <a:solidFill>
                  <a:schemeClr val="tx1"/>
                </a:solidFill>
                <a:latin typeface="+mn-lt"/>
                <a:ea typeface="+mn-ea"/>
                <a:cs typeface="+mn-cs"/>
              </a:defRPr>
            </a:lvl3pPr>
            <a:lvl4pPr marL="1371600" indent="0" algn="ctr" defTabSz="914400" rtl="0" eaLnBrk="1" latinLnBrk="0" hangingPunct="1">
              <a:lnSpc>
                <a:spcPct val="100000"/>
              </a:lnSpc>
              <a:spcBef>
                <a:spcPts val="600"/>
              </a:spcBef>
              <a:spcAft>
                <a:spcPts val="600"/>
              </a:spcAft>
              <a:buFont typeface="Nunito Light" panose="00000400000000000000" pitchFamily="2" charset="0"/>
              <a:buNone/>
              <a:defRPr lang="en-US" sz="1600" kern="1200">
                <a:solidFill>
                  <a:schemeClr val="tx1"/>
                </a:solidFill>
                <a:latin typeface="+mn-lt"/>
                <a:ea typeface="+mn-ea"/>
                <a:cs typeface="+mn-cs"/>
              </a:defRPr>
            </a:lvl4pPr>
            <a:lvl5pPr marL="1828800" indent="0" algn="ctr" defTabSz="914400" rtl="0" eaLnBrk="1" latinLnBrk="0" hangingPunct="1">
              <a:lnSpc>
                <a:spcPct val="100000"/>
              </a:lnSpc>
              <a:spcBef>
                <a:spcPts val="600"/>
              </a:spcBef>
              <a:spcAft>
                <a:spcPts val="600"/>
              </a:spcAft>
              <a:buFont typeface="Arial" panose="020B0604020202020204" pitchFamily="34" charset="0"/>
              <a:buNone/>
              <a:defRPr lang="en-US" sz="1600" kern="1200">
                <a:solidFill>
                  <a:schemeClr val="tx1"/>
                </a:solidFill>
                <a:latin typeface="+mn-lt"/>
                <a:ea typeface="+mn-ea"/>
                <a:cs typeface="+mn-cs"/>
              </a:defRPr>
            </a:lvl5pPr>
            <a:lvl6pPr marL="2286000" indent="0" algn="ctr" defTabSz="914400" rtl="0" eaLnBrk="1" latinLnBrk="0" hangingPunct="1">
              <a:lnSpc>
                <a:spcPct val="100000"/>
              </a:lnSpc>
              <a:spcBef>
                <a:spcPts val="600"/>
              </a:spcBef>
              <a:spcAft>
                <a:spcPts val="0"/>
              </a:spcAft>
              <a:buFont typeface="Courier New" panose="02070309020205020404" pitchFamily="49" charset="0"/>
              <a:buNone/>
              <a:defRPr lang="en-US" sz="1600" kern="1200">
                <a:solidFill>
                  <a:schemeClr val="tx1"/>
                </a:solidFill>
                <a:latin typeface="+mn-lt"/>
                <a:ea typeface="+mn-ea"/>
                <a:cs typeface="+mn-cs"/>
              </a:defRPr>
            </a:lvl6pPr>
            <a:lvl7pPr marL="2743200" indent="0" algn="ctr" defTabSz="914400" rtl="0" eaLnBrk="1" latinLnBrk="0" hangingPunct="1">
              <a:lnSpc>
                <a:spcPct val="100000"/>
              </a:lnSpc>
              <a:spcBef>
                <a:spcPts val="600"/>
              </a:spcBef>
              <a:buFont typeface="Wingdings" panose="05000000000000000000" pitchFamily="2" charset="2"/>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dirty="0"/>
              <a:t>NationalNutritionMonth.org					</a:t>
            </a:r>
          </a:p>
        </p:txBody>
      </p:sp>
    </p:spTree>
    <p:extLst>
      <p:ext uri="{BB962C8B-B14F-4D97-AF65-F5344CB8AC3E}">
        <p14:creationId xmlns:p14="http://schemas.microsoft.com/office/powerpoint/2010/main" val="1692747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1" name="Picture Placeholder 10" descr="Decorative photo: Hand holding a smart phone over a plate a food to take a picture of food.">
            <a:extLst>
              <a:ext uri="{FF2B5EF4-FFF2-40B4-BE49-F238E27FC236}">
                <a16:creationId xmlns:a16="http://schemas.microsoft.com/office/drawing/2014/main" id="{3D81EE4E-E7CB-48F9-A04D-3BA7EF504DB5}"/>
              </a:ext>
            </a:extLst>
          </p:cNvPr>
          <p:cNvPicPr>
            <a:picLocks noGrp="1" noChangeAspect="1"/>
          </p:cNvPicPr>
          <p:nvPr>
            <p:ph type="pic" sz="quarter" idx="15"/>
          </p:nvPr>
        </p:nvPicPr>
        <p:blipFill rotWithShape="1">
          <a:blip r:embed="rId6"/>
          <a:srcRect l="24570" t="8438" r="20984" b="7434"/>
          <a:stretch/>
        </p:blipFill>
        <p:spPr>
          <a:xfrm>
            <a:off x="6361504" y="567267"/>
            <a:ext cx="5490403" cy="5655733"/>
          </a:xfrm>
        </p:spPr>
      </p:pic>
      <p:sp>
        <p:nvSpPr>
          <p:cNvPr id="5" name="Text Placeholder 4">
            <a:extLst>
              <a:ext uri="{FF2B5EF4-FFF2-40B4-BE49-F238E27FC236}">
                <a16:creationId xmlns:a16="http://schemas.microsoft.com/office/drawing/2014/main" id="{FF14FC66-9A0F-4A68-B23F-EF745545E8D1}"/>
              </a:ext>
            </a:extLst>
          </p:cNvPr>
          <p:cNvSpPr>
            <a:spLocks noGrp="1"/>
          </p:cNvSpPr>
          <p:nvPr>
            <p:ph type="body" sz="quarter" idx="12"/>
          </p:nvPr>
        </p:nvSpPr>
        <p:spPr>
          <a:xfrm>
            <a:off x="282725" y="1727843"/>
            <a:ext cx="5561943" cy="4770537"/>
          </a:xfrm>
        </p:spPr>
        <p:txBody>
          <a:bodyPr vert="horz" lIns="0" tIns="0" rIns="0" bIns="0" rtlCol="0">
            <a:spAutoFit/>
          </a:bodyPr>
          <a:lstStyle/>
          <a:p>
            <a:pPr marL="457200" indent="-457200">
              <a:buFont typeface="Arial" panose="020B0604020202020204" pitchFamily="34" charset="0"/>
              <a:buChar char="•"/>
            </a:pPr>
            <a:r>
              <a:rPr lang="hi-IN" sz="2800" dirty="0">
                <a:solidFill>
                  <a:schemeClr val="accent1"/>
                </a:solidFill>
                <a:latin typeface="+mj-lt"/>
                <a:ea typeface="+mj-ea"/>
                <a:cs typeface="+mj-cs"/>
              </a:rPr>
              <a:t>व्यंजन बनाने में विभिन्न सामग्री या खाना पकाने की तकनीकों को आज़मायें।</a:t>
            </a:r>
          </a:p>
          <a:p>
            <a:pPr marL="457200" indent="-457200">
              <a:buFont typeface="Arial" panose="020B0604020202020204" pitchFamily="34" charset="0"/>
              <a:buChar char="•"/>
            </a:pPr>
            <a:r>
              <a:rPr lang="hi-IN" sz="2800" dirty="0">
                <a:solidFill>
                  <a:schemeClr val="accent1"/>
                </a:solidFill>
                <a:latin typeface="+mj-lt"/>
                <a:ea typeface="+mj-ea"/>
                <a:cs typeface="+mj-cs"/>
              </a:rPr>
              <a:t>अपने पसंदीदा सांस्कृतिक खाद्य पदार्थों और परंपराओं को शामिल करें या नए वैश्विक स्वादों को आज़मायें।</a:t>
            </a:r>
          </a:p>
          <a:p>
            <a:pPr marL="457200" indent="-457200">
              <a:buFont typeface="Arial" panose="020B0604020202020204" pitchFamily="34" charset="0"/>
              <a:buChar char="•"/>
            </a:pPr>
            <a:r>
              <a:rPr lang="hi-IN" sz="2800" dirty="0">
                <a:solidFill>
                  <a:schemeClr val="accent1"/>
                </a:solidFill>
                <a:latin typeface="+mj-lt"/>
                <a:ea typeface="+mj-ea"/>
                <a:cs typeface="+mj-cs"/>
              </a:rPr>
              <a:t>दुनिया भर से नयेस्वाद और खाद्य पदार्थों को आज़मायें।</a:t>
            </a:r>
          </a:p>
          <a:p>
            <a:pPr lvl="5"/>
            <a:endParaRPr lang="en-US" sz="28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Title 3">
            <a:extLst>
              <a:ext uri="{FF2B5EF4-FFF2-40B4-BE49-F238E27FC236}">
                <a16:creationId xmlns:a16="http://schemas.microsoft.com/office/drawing/2014/main" id="{6603553A-F25B-4512-AAB2-A30A1EFDF445}"/>
              </a:ext>
            </a:extLst>
          </p:cNvPr>
          <p:cNvSpPr>
            <a:spLocks noGrp="1"/>
          </p:cNvSpPr>
          <p:nvPr>
            <p:ph type="title"/>
          </p:nvPr>
        </p:nvSpPr>
        <p:spPr>
          <a:xfrm>
            <a:off x="340093" y="190917"/>
            <a:ext cx="5561943" cy="1231106"/>
          </a:xfrm>
        </p:spPr>
        <p:txBody>
          <a:bodyPr vert="horz"/>
          <a:lstStyle/>
          <a:p>
            <a:r>
              <a:rPr lang="hi-IN" sz="4000" b="1" dirty="0">
                <a:latin typeface="Nirmala UI" panose="020B0502040204020203" pitchFamily="34" charset="0"/>
                <a:ea typeface="Nirmala UI" panose="020B0502040204020203" pitchFamily="34" charset="0"/>
                <a:cs typeface="Nirmala UI" panose="020B0502040204020203" pitchFamily="34" charset="0"/>
              </a:rPr>
              <a:t>भोजन और संस्कृति के बीच संबंध का पता लगायें।</a:t>
            </a:r>
            <a:endParaRPr lang="en-GB" sz="40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2" name="TextBox 1">
            <a:extLst>
              <a:ext uri="{FF2B5EF4-FFF2-40B4-BE49-F238E27FC236}">
                <a16:creationId xmlns:a16="http://schemas.microsoft.com/office/drawing/2014/main" id="{02CD24B0-80E7-4E38-A2D2-5FD207BE0FDE}"/>
              </a:ext>
            </a:extLst>
          </p:cNvPr>
          <p:cNvSpPr txBox="1"/>
          <p:nvPr/>
        </p:nvSpPr>
        <p:spPr>
          <a:xfrm>
            <a:off x="8444624" y="6313714"/>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2383580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256912445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hoto" descr="Decorative photo: A platter of fresh foods, including oranges, avocados, micro greens, pecans, radicchio.">
            <a:extLst>
              <a:ext uri="{FF2B5EF4-FFF2-40B4-BE49-F238E27FC236}">
                <a16:creationId xmlns:a16="http://schemas.microsoft.com/office/drawing/2014/main" id="{3EAC55A8-D52D-41C9-B09B-ADFA5679826A}"/>
              </a:ext>
            </a:extLst>
          </p:cNvPr>
          <p:cNvPicPr>
            <a:picLocks noGrp="1" noChangeAspect="1"/>
          </p:cNvPicPr>
          <p:nvPr>
            <p:ph type="pic" sz="quarter" idx="10"/>
          </p:nvPr>
        </p:nvPicPr>
        <p:blipFill>
          <a:blip r:embed="rId6"/>
          <a:srcRect t="7479" b="7479"/>
          <a:stretch/>
        </p:blipFill>
        <p:spPr/>
      </p:pic>
      <p:sp>
        <p:nvSpPr>
          <p:cNvPr id="2" name="Title">
            <a:extLst>
              <a:ext uri="{FF2B5EF4-FFF2-40B4-BE49-F238E27FC236}">
                <a16:creationId xmlns:a16="http://schemas.microsoft.com/office/drawing/2014/main" id="{8D4650AA-336E-46F0-AD64-8C61C819972C}"/>
              </a:ext>
            </a:extLst>
          </p:cNvPr>
          <p:cNvSpPr>
            <a:spLocks noGrp="1"/>
          </p:cNvSpPr>
          <p:nvPr>
            <p:ph type="ctrTitle"/>
          </p:nvPr>
        </p:nvSpPr>
        <p:spPr>
          <a:xfrm>
            <a:off x="5770419" y="2448006"/>
            <a:ext cx="5860472" cy="2215991"/>
          </a:xfrm>
        </p:spPr>
        <p:txBody>
          <a:bodyPr vert="horz"/>
          <a:lstStyle/>
          <a:p>
            <a:r>
              <a:rPr lang="hi-IN" b="1" i="1" dirty="0">
                <a:latin typeface="Nirmala UI" panose="020B0502040204020203" pitchFamily="34" charset="0"/>
                <a:ea typeface="Nirmala UI" panose="020B0502040204020203" pitchFamily="34" charset="0"/>
                <a:cs typeface="Nirmala UI" panose="020B0502040204020203" pitchFamily="34" charset="0"/>
              </a:rPr>
              <a:t>भोजन हमें </a:t>
            </a:r>
            <a:br>
              <a:rPr lang="hi-IN" b="1" i="1" dirty="0">
                <a:latin typeface="Nirmala UI" panose="020B0502040204020203" pitchFamily="34" charset="0"/>
                <a:ea typeface="Nirmala UI" panose="020B0502040204020203" pitchFamily="34" charset="0"/>
                <a:cs typeface="Nirmala UI" panose="020B0502040204020203" pitchFamily="34" charset="0"/>
              </a:rPr>
            </a:br>
            <a:r>
              <a:rPr lang="hi-IN" b="1" dirty="0">
                <a:latin typeface="Nirmala UI" panose="020B0502040204020203" pitchFamily="34" charset="0"/>
                <a:ea typeface="Nirmala UI" panose="020B0502040204020203" pitchFamily="34" charset="0"/>
                <a:cs typeface="Nirmala UI" panose="020B0502040204020203" pitchFamily="34" charset="0"/>
              </a:rPr>
              <a:t>हमारे परिवार और दोस्तों से जोड़ता है</a:t>
            </a:r>
          </a:p>
        </p:txBody>
      </p:sp>
      <p:sp>
        <p:nvSpPr>
          <p:cNvPr id="3" name="TextBox 2">
            <a:extLst>
              <a:ext uri="{FF2B5EF4-FFF2-40B4-BE49-F238E27FC236}">
                <a16:creationId xmlns:a16="http://schemas.microsoft.com/office/drawing/2014/main" id="{8F4DD817-5872-DDE8-F174-265E39DCC359}"/>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8" name="TextBox 7">
            <a:extLst>
              <a:ext uri="{FF2B5EF4-FFF2-40B4-BE49-F238E27FC236}">
                <a16:creationId xmlns:a16="http://schemas.microsoft.com/office/drawing/2014/main" id="{9499AD90-2822-8052-8A6A-1EF80E4482EA}"/>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spTree>
    <p:extLst>
      <p:ext uri="{BB962C8B-B14F-4D97-AF65-F5344CB8AC3E}">
        <p14:creationId xmlns:p14="http://schemas.microsoft.com/office/powerpoint/2010/main" val="33543813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136431703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descr="Decorative photo: An infant in a high chair holding a spoon.">
            <a:extLst>
              <a:ext uri="{FF2B5EF4-FFF2-40B4-BE49-F238E27FC236}">
                <a16:creationId xmlns:a16="http://schemas.microsoft.com/office/drawing/2014/main" id="{2A3AE533-6E76-4BFD-81DF-29223A3DA350}"/>
              </a:ext>
            </a:extLst>
          </p:cNvPr>
          <p:cNvPicPr>
            <a:picLocks noGrp="1" noChangeAspect="1"/>
          </p:cNvPicPr>
          <p:nvPr>
            <p:ph type="pic" sz="quarter" idx="10"/>
          </p:nvPr>
        </p:nvPicPr>
        <p:blipFill rotWithShape="1">
          <a:blip r:embed="rId6"/>
          <a:srcRect l="8396" t="18059" r="5575" b="8707"/>
          <a:stretch/>
        </p:blipFill>
        <p:spPr>
          <a:xfrm>
            <a:off x="6821103" y="0"/>
            <a:ext cx="5370897" cy="6858000"/>
          </a:xfrm>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481904" y="2138382"/>
            <a:ext cx="5860472" cy="3693319"/>
          </a:xfrm>
        </p:spPr>
        <p:txBody>
          <a:bodyPr vert="horz"/>
          <a:lstStyle/>
          <a:p>
            <a:r>
              <a:rPr lang="hi-IN" b="1" i="1" dirty="0">
                <a:latin typeface="Nirmala UI" panose="020B0502040204020203" pitchFamily="34" charset="0"/>
                <a:ea typeface="Nirmala UI" panose="020B0502040204020203" pitchFamily="34" charset="0"/>
                <a:cs typeface="Nirmala UI" panose="020B0502040204020203" pitchFamily="34" charset="0"/>
              </a:rPr>
              <a:t>भोजन हमें </a:t>
            </a:r>
            <a:br>
              <a:rPr lang="hi-IN" b="1" i="1" dirty="0">
                <a:latin typeface="Nirmala UI" panose="020B0502040204020203" pitchFamily="34" charset="0"/>
                <a:ea typeface="Nirmala UI" panose="020B0502040204020203" pitchFamily="34" charset="0"/>
                <a:cs typeface="Nirmala UI" panose="020B0502040204020203" pitchFamily="34" charset="0"/>
              </a:rPr>
            </a:br>
            <a:r>
              <a:rPr lang="hi-IN" b="1" dirty="0">
                <a:latin typeface="Nirmala UI" panose="020B0502040204020203" pitchFamily="34" charset="0"/>
                <a:ea typeface="Nirmala UI" panose="020B0502040204020203" pitchFamily="34" charset="0"/>
                <a:cs typeface="Nirmala UI" panose="020B0502040204020203" pitchFamily="34" charset="0"/>
              </a:rPr>
              <a:t>जीवन के प्रत्येक चरण से जोड़ता है</a:t>
            </a:r>
            <a:br>
              <a:rPr lang="hi-IN" b="1" dirty="0">
                <a:latin typeface="Nirmala UI" panose="020B0502040204020203" pitchFamily="34" charset="0"/>
                <a:ea typeface="Nirmala UI" panose="020B0502040204020203" pitchFamily="34" charset="0"/>
                <a:cs typeface="Nirmala UI" panose="020B0502040204020203" pitchFamily="34" charset="0"/>
              </a:rPr>
            </a:br>
            <a:br>
              <a:rPr lang="en-GB" b="1" i="1" dirty="0">
                <a:latin typeface="Nirmala UI" panose="020B0502040204020203" pitchFamily="34" charset="0"/>
                <a:ea typeface="Nirmala UI" panose="020B0502040204020203" pitchFamily="34" charset="0"/>
                <a:cs typeface="Nirmala UI" panose="020B0502040204020203" pitchFamily="34" charset="0"/>
              </a:rPr>
            </a:br>
            <a:endParaRPr lang="en-GB"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3" name="TextBox 2">
            <a:extLst>
              <a:ext uri="{FF2B5EF4-FFF2-40B4-BE49-F238E27FC236}">
                <a16:creationId xmlns:a16="http://schemas.microsoft.com/office/drawing/2014/main" id="{5843F954-ADF2-23B1-D0DD-8F9A49CBB90D}"/>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6" name="TextBox 5">
            <a:extLst>
              <a:ext uri="{FF2B5EF4-FFF2-40B4-BE49-F238E27FC236}">
                <a16:creationId xmlns:a16="http://schemas.microsoft.com/office/drawing/2014/main" id="{5F0A9B18-CCF0-FA42-2AFF-0ABF60E2D8FF}"/>
              </a:ext>
            </a:extLst>
          </p:cNvPr>
          <p:cNvSpPr txBox="1"/>
          <p:nvPr/>
        </p:nvSpPr>
        <p:spPr>
          <a:xfrm>
            <a:off x="10597423" y="6342102"/>
            <a:ext cx="1379095" cy="369332"/>
          </a:xfrm>
          <a:prstGeom prst="rect">
            <a:avLst/>
          </a:prstGeom>
          <a:noFill/>
        </p:spPr>
        <p:txBody>
          <a:bodyPr wrap="none" rtlCol="0">
            <a:spAutoFit/>
          </a:bodyPr>
          <a:lstStyle/>
          <a:p>
            <a:r>
              <a:rPr lang="en-US" dirty="0">
                <a:solidFill>
                  <a:schemeClr val="bg1"/>
                </a:solidFill>
                <a:latin typeface="+mj-lt"/>
              </a:rPr>
              <a:t>eatright.org</a:t>
            </a:r>
          </a:p>
        </p:txBody>
      </p:sp>
      <p:pic>
        <p:nvPicPr>
          <p:cNvPr id="7" name="Picture 6" descr="Academy logo">
            <a:extLst>
              <a:ext uri="{FF2B5EF4-FFF2-40B4-BE49-F238E27FC236}">
                <a16:creationId xmlns:a16="http://schemas.microsoft.com/office/drawing/2014/main" id="{33FACA6D-2C18-C534-D60B-2383BD413161}"/>
              </a:ext>
            </a:extLst>
          </p:cNvPr>
          <p:cNvPicPr>
            <a:picLocks/>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436419" y="427640"/>
            <a:ext cx="4174064" cy="753386"/>
          </a:xfrm>
          <a:prstGeom prst="rect">
            <a:avLst/>
          </a:prstGeom>
        </p:spPr>
      </p:pic>
    </p:spTree>
    <p:extLst>
      <p:ext uri="{BB962C8B-B14F-4D97-AF65-F5344CB8AC3E}">
        <p14:creationId xmlns:p14="http://schemas.microsoft.com/office/powerpoint/2010/main" val="37367505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extLst>
              <p:ext uri="{D42A27DB-BD31-4B8C-83A1-F6EECF244321}">
                <p14:modId xmlns:p14="http://schemas.microsoft.com/office/powerpoint/2010/main" val="409402409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3" name="Photo" descr="Decorative photo: A woman in a grocery store aisle reading a box of cereal. The Nutrition Facts Panel is on the side of the box.">
            <a:extLst>
              <a:ext uri="{FF2B5EF4-FFF2-40B4-BE49-F238E27FC236}">
                <a16:creationId xmlns:a16="http://schemas.microsoft.com/office/drawing/2014/main" id="{3AC594FD-2105-42E7-9B51-A6D1E155B514}"/>
              </a:ext>
            </a:extLst>
          </p:cNvPr>
          <p:cNvPicPr>
            <a:picLocks noGrp="1" noChangeAspect="1"/>
          </p:cNvPicPr>
          <p:nvPr>
            <p:ph type="pic" sz="quarter" idx="10"/>
          </p:nvPr>
        </p:nvPicPr>
        <p:blipFill rotWithShape="1">
          <a:blip r:embed="rId6"/>
          <a:srcRect t="7437" b="7437"/>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340093" y="207175"/>
            <a:ext cx="6363994" cy="1354217"/>
          </a:xfrm>
        </p:spPr>
        <p:txBody>
          <a:bodyPr vert="horz"/>
          <a:lstStyle/>
          <a:p>
            <a:pPr algn="l"/>
            <a:r>
              <a:rPr lang="hi-IN" sz="4400" b="1" dirty="0">
                <a:latin typeface="Nirmala UI" panose="020B0502040204020203" pitchFamily="34" charset="0"/>
                <a:ea typeface="Nirmala UI" panose="020B0502040204020203" pitchFamily="34" charset="0"/>
                <a:cs typeface="Nirmala UI" panose="020B0502040204020203" pitchFamily="34" charset="0"/>
              </a:rPr>
              <a:t>जीवन के सभी चरणों में संबंध बनायें</a:t>
            </a:r>
            <a:endParaRPr lang="en-GB" sz="44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3" name="Text Placeholder 4">
            <a:extLst>
              <a:ext uri="{FF2B5EF4-FFF2-40B4-BE49-F238E27FC236}">
                <a16:creationId xmlns:a16="http://schemas.microsoft.com/office/drawing/2014/main" id="{FC2E794E-66DB-743C-2680-AEC60233B499}"/>
              </a:ext>
            </a:extLst>
          </p:cNvPr>
          <p:cNvSpPr txBox="1">
            <a:spLocks/>
          </p:cNvSpPr>
          <p:nvPr/>
        </p:nvSpPr>
        <p:spPr>
          <a:xfrm>
            <a:off x="340093" y="1742291"/>
            <a:ext cx="6227359" cy="3908762"/>
          </a:xfrm>
          <a:prstGeom prst="rect">
            <a:avLst/>
          </a:prstGeom>
        </p:spPr>
        <p:txBody>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buFont typeface="Arial" panose="020B0604020202020204" pitchFamily="34" charset="0"/>
              <a:buChar char="•"/>
            </a:pPr>
            <a:r>
              <a:rPr lang="hi-IN" sz="3200" dirty="0">
                <a:solidFill>
                  <a:schemeClr val="accent1"/>
                </a:solidFill>
                <a:latin typeface="Nirmala UI" panose="020B0502040204020203" pitchFamily="34" charset="0"/>
                <a:ea typeface="Nirmala UI" panose="020B0502040204020203" pitchFamily="34" charset="0"/>
                <a:cs typeface="Nirmala UI" panose="020B0502040204020203" pitchFamily="34" charset="0"/>
              </a:rPr>
              <a:t>जानें कि उम्र के साथ पोषक तत्वों की ज़रूरतें कैसे बदल सकती हैं।</a:t>
            </a:r>
          </a:p>
          <a:p>
            <a:pPr marL="457200" indent="-457200">
              <a:buFont typeface="Arial" panose="020B0604020202020204" pitchFamily="34" charset="0"/>
              <a:buChar char="•"/>
            </a:pPr>
            <a:r>
              <a:rPr lang="hi-IN" sz="3200" dirty="0">
                <a:solidFill>
                  <a:schemeClr val="accent1"/>
                </a:solidFill>
                <a:latin typeface="Nirmala UI" panose="020B0502040204020203" pitchFamily="34" charset="0"/>
                <a:ea typeface="Nirmala UI" panose="020B0502040204020203" pitchFamily="34" charset="0"/>
                <a:cs typeface="Nirmala UI" panose="020B0502040204020203" pitchFamily="34" charset="0"/>
              </a:rPr>
              <a:t>सभी खाद्य समूहों से स्वास्थ्यवर्धक खाद्य पदार्थ शामिल करें।</a:t>
            </a:r>
          </a:p>
          <a:p>
            <a:pPr marL="457200" indent="-457200">
              <a:buFont typeface="Arial" panose="020B0604020202020204" pitchFamily="34" charset="0"/>
              <a:buChar char="•"/>
            </a:pPr>
            <a:r>
              <a:rPr lang="hi-IN" sz="3200" dirty="0">
                <a:solidFill>
                  <a:schemeClr val="accent1"/>
                </a:solidFill>
                <a:latin typeface="Nirmala UI" panose="020B0502040204020203" pitchFamily="34" charset="0"/>
                <a:ea typeface="Nirmala UI" panose="020B0502040204020203" pitchFamily="34" charset="0"/>
                <a:cs typeface="Nirmala UI" panose="020B0502040204020203" pitchFamily="34" charset="0"/>
              </a:rPr>
              <a:t>संतुलित और सस्टेनेबल (सतत) खाने की आदतों पर ध्यान दें।</a:t>
            </a:r>
          </a:p>
          <a:p>
            <a:pPr lvl="5"/>
            <a:endParaRPr lang="en-US" sz="3200" dirty="0">
              <a:latin typeface="Nirmala UI" panose="020B0502040204020203" pitchFamily="34" charset="0"/>
              <a:ea typeface="Nirmala UI" panose="020B0502040204020203" pitchFamily="34" charset="0"/>
              <a:cs typeface="Nirmala UI" panose="020B0502040204020203" pitchFamily="34" charset="0"/>
            </a:endParaRPr>
          </a:p>
        </p:txBody>
      </p:sp>
      <p:pic>
        <p:nvPicPr>
          <p:cNvPr id="8" name="Picture 2" descr="eatright logo">
            <a:extLst>
              <a:ext uri="{FF2B5EF4-FFF2-40B4-BE49-F238E27FC236}">
                <a16:creationId xmlns:a16="http://schemas.microsoft.com/office/drawing/2014/main" id="{524BD27E-48C3-58F9-D977-5BFC8433A1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0093" y="6312603"/>
            <a:ext cx="691718" cy="431172"/>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02B7A49-5487-AC4D-3CF7-11099A57C091}"/>
              </a:ext>
            </a:extLst>
          </p:cNvPr>
          <p:cNvSpPr txBox="1"/>
          <p:nvPr/>
        </p:nvSpPr>
        <p:spPr>
          <a:xfrm>
            <a:off x="8970142" y="634930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2198313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Title 3">
            <a:extLst>
              <a:ext uri="{FF2B5EF4-FFF2-40B4-BE49-F238E27FC236}">
                <a16:creationId xmlns:a16="http://schemas.microsoft.com/office/drawing/2014/main" id="{6603553A-F25B-4512-AAB2-A30A1EFDF445}"/>
              </a:ext>
            </a:extLst>
          </p:cNvPr>
          <p:cNvSpPr>
            <a:spLocks noGrp="1"/>
          </p:cNvSpPr>
          <p:nvPr>
            <p:ph type="ctrTitle"/>
          </p:nvPr>
        </p:nvSpPr>
        <p:spPr>
          <a:xfrm>
            <a:off x="0" y="986579"/>
            <a:ext cx="11971283" cy="830997"/>
          </a:xfrm>
          <a:effectLst>
            <a:outerShdw blurRad="50800" dist="38100" dir="2700000" algn="tl" rotWithShape="0">
              <a:prstClr val="black">
                <a:alpha val="40000"/>
              </a:prstClr>
            </a:outerShdw>
          </a:effectLst>
        </p:spPr>
        <p:txBody>
          <a:bodyPr vert="horz"/>
          <a:lstStyle/>
          <a:p>
            <a:pPr algn="ctr"/>
            <a:r>
              <a:rPr lang="en-US" sz="9600" dirty="0">
                <a:solidFill>
                  <a:srgbClr val="C0D446"/>
                </a:solidFill>
                <a:effectLst>
                  <a:outerShdw blurRad="50800" dist="38100" dir="2700000" algn="tl" rotWithShape="0">
                    <a:prstClr val="black">
                      <a:alpha val="40000"/>
                    </a:prstClr>
                  </a:outerShdw>
                </a:effectLst>
              </a:rPr>
              <a:t>National </a:t>
            </a:r>
            <a:br>
              <a:rPr lang="en-US" sz="9600" dirty="0">
                <a:solidFill>
                  <a:srgbClr val="C0D446"/>
                </a:solidFill>
                <a:effectLst>
                  <a:outerShdw blurRad="50800" dist="38100" dir="2700000" algn="tl" rotWithShape="0">
                    <a:prstClr val="black">
                      <a:alpha val="40000"/>
                    </a:prstClr>
                  </a:outerShdw>
                </a:effectLst>
              </a:rPr>
            </a:br>
            <a:r>
              <a:rPr lang="en-US" sz="9600" dirty="0">
                <a:solidFill>
                  <a:srgbClr val="C0D446"/>
                </a:solidFill>
                <a:effectLst>
                  <a:outerShdw blurRad="50800" dist="38100" dir="2700000" algn="tl" rotWithShape="0">
                    <a:prstClr val="black">
                      <a:alpha val="40000"/>
                    </a:prstClr>
                  </a:outerShdw>
                </a:effectLst>
              </a:rPr>
              <a:t>Nutrition Month</a:t>
            </a:r>
            <a:r>
              <a:rPr lang="en-US" sz="9600" baseline="30000" dirty="0">
                <a:solidFill>
                  <a:srgbClr val="C0D446"/>
                </a:solidFill>
                <a:effectLst>
                  <a:outerShdw blurRad="50800" dist="38100" dir="2700000" algn="tl" rotWithShape="0">
                    <a:prstClr val="black">
                      <a:alpha val="40000"/>
                    </a:prstClr>
                  </a:outerShdw>
                </a:effectLst>
              </a:rPr>
              <a:t>®</a:t>
            </a:r>
            <a:endParaRPr lang="en-GB" sz="9600" baseline="30000" dirty="0">
              <a:solidFill>
                <a:srgbClr val="C0D446"/>
              </a:solidFill>
              <a:effectLst>
                <a:outerShdw blurRad="50800" dist="38100" dir="2700000" algn="tl" rotWithShape="0">
                  <a:prstClr val="black">
                    <a:alpha val="40000"/>
                  </a:prstClr>
                </a:outerShdw>
              </a:effectLst>
            </a:endParaRPr>
          </a:p>
        </p:txBody>
      </p:sp>
      <p:sp>
        <p:nvSpPr>
          <p:cNvPr id="5" name="Subtitle 4">
            <a:extLst>
              <a:ext uri="{FF2B5EF4-FFF2-40B4-BE49-F238E27FC236}">
                <a16:creationId xmlns:a16="http://schemas.microsoft.com/office/drawing/2014/main" id="{279F1EE7-AD55-5C7C-E0D8-2D38320F7721}"/>
              </a:ext>
            </a:extLst>
          </p:cNvPr>
          <p:cNvSpPr>
            <a:spLocks noGrp="1"/>
          </p:cNvSpPr>
          <p:nvPr>
            <p:ph type="subTitle" idx="1"/>
          </p:nvPr>
        </p:nvSpPr>
        <p:spPr/>
        <p:txBody>
          <a:bodyPr/>
          <a:lstStyle/>
          <a:p>
            <a:endParaRPr lang="en-US"/>
          </a:p>
        </p:txBody>
      </p:sp>
      <p:sp>
        <p:nvSpPr>
          <p:cNvPr id="22" name="TextBox 21">
            <a:extLst>
              <a:ext uri="{FF2B5EF4-FFF2-40B4-BE49-F238E27FC236}">
                <a16:creationId xmlns:a16="http://schemas.microsoft.com/office/drawing/2014/main" id="{E0243634-00AE-A61A-AE69-2291CF0314EA}"/>
              </a:ext>
            </a:extLst>
          </p:cNvPr>
          <p:cNvSpPr txBox="1"/>
          <p:nvPr/>
        </p:nvSpPr>
        <p:spPr>
          <a:xfrm>
            <a:off x="7792983" y="6290733"/>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pic>
        <p:nvPicPr>
          <p:cNvPr id="6" name="Picture 5">
            <a:extLst>
              <a:ext uri="{FF2B5EF4-FFF2-40B4-BE49-F238E27FC236}">
                <a16:creationId xmlns:a16="http://schemas.microsoft.com/office/drawing/2014/main" id="{E9DE8F98-80C4-38D1-7F81-840292298B73}"/>
              </a:ext>
            </a:extLst>
          </p:cNvPr>
          <p:cNvPicPr>
            <a:picLocks noChangeAspect="1"/>
          </p:cNvPicPr>
          <p:nvPr/>
        </p:nvPicPr>
        <p:blipFill>
          <a:blip r:embed="rId6"/>
          <a:srcRect/>
          <a:stretch/>
        </p:blipFill>
        <p:spPr bwMode="auto">
          <a:xfrm>
            <a:off x="4307723" y="3265665"/>
            <a:ext cx="3696219" cy="2165985"/>
          </a:xfrm>
          <a:prstGeom prst="rect">
            <a:avLst/>
          </a:prstGeom>
          <a:noFill/>
          <a:ln>
            <a:noFill/>
          </a:ln>
        </p:spPr>
      </p:pic>
    </p:spTree>
    <p:extLst>
      <p:ext uri="{BB962C8B-B14F-4D97-AF65-F5344CB8AC3E}">
        <p14:creationId xmlns:p14="http://schemas.microsoft.com/office/powerpoint/2010/main" val="37030939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Lst>
          </p:cNvPr>
          <p:cNvGraphicFramePr>
            <a:graphicFrameLocks noChangeAspect="1"/>
          </p:cNvGraphicFramePr>
          <p:nvPr>
            <p:custDataLst>
              <p:tags r:id="rId1"/>
            </p:custDataLst>
            <p:extLst>
              <p:ext uri="{D42A27DB-BD31-4B8C-83A1-F6EECF244321}">
                <p14:modId xmlns:p14="http://schemas.microsoft.com/office/powerpoint/2010/main" val="14842124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8" name="Rectangle 7">
            <a:extLst>
              <a:ext uri="{FF2B5EF4-FFF2-40B4-BE49-F238E27FC236}">
                <a16:creationId xmlns:a16="http://schemas.microsoft.com/office/drawing/2014/main" id="{C0DE51CF-FE21-47DC-8B68-862FCE1264C8}"/>
              </a:ext>
            </a:extLst>
          </p:cNvPr>
          <p:cNvSpPr/>
          <p:nvPr/>
        </p:nvSpPr>
        <p:spPr>
          <a:xfrm>
            <a:off x="2001519" y="1944414"/>
            <a:ext cx="8634949" cy="2372859"/>
          </a:xfrm>
          <a:prstGeom prst="rect">
            <a:avLst/>
          </a:prstGeom>
          <a:noFill/>
        </p:spPr>
        <p:txBody>
          <a:bodyPr wrap="none" lIns="91440" tIns="45720" rIns="91440" bIns="45720">
            <a:prstTxWarp prst="textCascadeUp">
              <a:avLst/>
            </a:prstTxWarp>
            <a:spAutoFit/>
            <a:scene3d>
              <a:camera prst="orthographicFront"/>
              <a:lightRig rig="soft" dir="t">
                <a:rot lat="0" lon="0" rev="15600000"/>
              </a:lightRig>
            </a:scene3d>
            <a:sp3d extrusionH="57150" prstMaterial="softEdge">
              <a:bevelT w="25400" h="38100"/>
            </a:sp3d>
          </a:bodyPr>
          <a:lstStyle/>
          <a:p>
            <a:pPr algn="ctr"/>
            <a:r>
              <a:rPr lang="hi-IN" sz="8000" cap="none" spc="0" dirty="0">
                <a:ln/>
                <a:solidFill>
                  <a:schemeClr val="accent4"/>
                </a:solidFill>
                <a:effectLst/>
                <a:latin typeface="Nirmala UI" panose="020B0502040204020203" pitchFamily="34" charset="0"/>
                <a:ea typeface="Nirmala UI" panose="020B0502040204020203" pitchFamily="34" charset="0"/>
                <a:cs typeface="Nirmala UI" panose="020B0502040204020203" pitchFamily="34" charset="0"/>
              </a:rPr>
              <a:t>प्रश्न हैं?</a:t>
            </a:r>
            <a:endParaRPr lang="en-US" sz="8000" cap="none" spc="0" dirty="0">
              <a:ln/>
              <a:solidFill>
                <a:schemeClr val="accent4"/>
              </a:solidFill>
              <a:effectLst/>
              <a:latin typeface="Nirmala UI" panose="020B0502040204020203" pitchFamily="34" charset="0"/>
              <a:ea typeface="Nirmala UI" panose="020B0502040204020203" pitchFamily="34" charset="0"/>
              <a:cs typeface="Nirmala UI" panose="020B0502040204020203" pitchFamily="34" charset="0"/>
            </a:endParaRPr>
          </a:p>
        </p:txBody>
      </p:sp>
      <p:sp>
        <p:nvSpPr>
          <p:cNvPr id="13" name="Title 12">
            <a:extLst>
              <a:ext uri="{FF2B5EF4-FFF2-40B4-BE49-F238E27FC236}">
                <a16:creationId xmlns:a16="http://schemas.microsoft.com/office/drawing/2014/main" id="{63FCB179-18CE-50DB-85CC-45FB81F1B338}"/>
              </a:ext>
            </a:extLst>
          </p:cNvPr>
          <p:cNvSpPr>
            <a:spLocks noGrp="1"/>
          </p:cNvSpPr>
          <p:nvPr>
            <p:ph type="title"/>
          </p:nvPr>
        </p:nvSpPr>
        <p:spPr/>
        <p:txBody>
          <a:bodyPr/>
          <a:lstStyle/>
          <a:p>
            <a:r>
              <a:rPr lang="en-US" dirty="0"/>
              <a:t>National Nutrition Month® 2025</a:t>
            </a:r>
          </a:p>
        </p:txBody>
      </p:sp>
      <p:sp>
        <p:nvSpPr>
          <p:cNvPr id="2" name="Text Placeholder 1">
            <a:extLst>
              <a:ext uri="{FF2B5EF4-FFF2-40B4-BE49-F238E27FC236}">
                <a16:creationId xmlns:a16="http://schemas.microsoft.com/office/drawing/2014/main" id="{67955F1B-9AE9-05C6-52D3-06DF8F146BC0}"/>
              </a:ext>
            </a:extLst>
          </p:cNvPr>
          <p:cNvSpPr>
            <a:spLocks noGrp="1"/>
          </p:cNvSpPr>
          <p:nvPr>
            <p:ph type="body" sz="quarter" idx="11"/>
          </p:nvPr>
        </p:nvSpPr>
        <p:spPr>
          <a:xfrm>
            <a:off x="340093" y="1384614"/>
            <a:ext cx="11511814" cy="276999"/>
          </a:xfrm>
        </p:spPr>
        <p:txBody>
          <a:bodyPr/>
          <a:lstStyle/>
          <a:p>
            <a:endParaRPr lang="en-US"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15228424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17C27DB-28A4-4BD1-B1E8-625FB60C2D71}"/>
              </a:ext>
            </a:extLst>
          </p:cNvPr>
          <p:cNvSpPr>
            <a:spLocks noGrp="1"/>
          </p:cNvSpPr>
          <p:nvPr>
            <p:ph type="title"/>
          </p:nvPr>
        </p:nvSpPr>
        <p:spPr>
          <a:xfrm>
            <a:off x="779646" y="2690340"/>
            <a:ext cx="10632707" cy="1477328"/>
          </a:xfrm>
        </p:spPr>
        <p:txBody>
          <a:bodyPr/>
          <a:lstStyle/>
          <a:p>
            <a:r>
              <a:rPr lang="hi-IN" sz="9600" b="1" dirty="0">
                <a:solidFill>
                  <a:srgbClr val="C0D446"/>
                </a:solidFill>
                <a:latin typeface="Nirmala UI" panose="020B0502040204020203" pitchFamily="34" charset="0"/>
                <a:ea typeface="Nirmala UI" panose="020B0502040204020203" pitchFamily="34" charset="0"/>
                <a:cs typeface="Nirmala UI" panose="020B0502040204020203" pitchFamily="34" charset="0"/>
              </a:rPr>
              <a:t>धन्यवाद!</a:t>
            </a:r>
            <a:endParaRPr lang="en-US" sz="9600" dirty="0">
              <a:solidFill>
                <a:srgbClr val="C0D446"/>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2" name="TextBox 1">
            <a:extLst>
              <a:ext uri="{FF2B5EF4-FFF2-40B4-BE49-F238E27FC236}">
                <a16:creationId xmlns:a16="http://schemas.microsoft.com/office/drawing/2014/main" id="{6D1D71C7-4365-FFBE-ADA7-8A30BA827C10}"/>
              </a:ext>
            </a:extLst>
          </p:cNvPr>
          <p:cNvSpPr txBox="1"/>
          <p:nvPr/>
        </p:nvSpPr>
        <p:spPr>
          <a:xfrm>
            <a:off x="393700" y="6336268"/>
            <a:ext cx="3041410" cy="369332"/>
          </a:xfrm>
          <a:prstGeom prst="rect">
            <a:avLst/>
          </a:prstGeom>
          <a:noFill/>
        </p:spPr>
        <p:txBody>
          <a:bodyPr wrap="none" rtlCol="0">
            <a:spAutoFit/>
          </a:bodyPr>
          <a:lstStyle/>
          <a:p>
            <a:r>
              <a:rPr lang="en-US" dirty="0">
                <a:latin typeface="+mj-lt"/>
              </a:rPr>
              <a:t>NationalNutritionMonth.org</a:t>
            </a:r>
          </a:p>
        </p:txBody>
      </p:sp>
      <p:sp>
        <p:nvSpPr>
          <p:cNvPr id="3" name="TextBox 2">
            <a:extLst>
              <a:ext uri="{FF2B5EF4-FFF2-40B4-BE49-F238E27FC236}">
                <a16:creationId xmlns:a16="http://schemas.microsoft.com/office/drawing/2014/main" id="{69AB68B9-B73B-B632-3F97-B732922F1670}"/>
              </a:ext>
            </a:extLst>
          </p:cNvPr>
          <p:cNvSpPr txBox="1"/>
          <p:nvPr/>
        </p:nvSpPr>
        <p:spPr>
          <a:xfrm>
            <a:off x="10597423" y="6342102"/>
            <a:ext cx="1379095" cy="369332"/>
          </a:xfrm>
          <a:prstGeom prst="rect">
            <a:avLst/>
          </a:prstGeom>
          <a:noFill/>
        </p:spPr>
        <p:txBody>
          <a:bodyPr wrap="none" rtlCol="0">
            <a:spAutoFit/>
          </a:bodyPr>
          <a:lstStyle/>
          <a:p>
            <a:r>
              <a:rPr lang="en-US" dirty="0">
                <a:latin typeface="+mj-lt"/>
              </a:rPr>
              <a:t>eatright.org</a:t>
            </a:r>
          </a:p>
        </p:txBody>
      </p:sp>
      <p:pic>
        <p:nvPicPr>
          <p:cNvPr id="8" name="Picture 7" descr="Academy of Nutrition and Dietetics logo">
            <a:extLst>
              <a:ext uri="{FF2B5EF4-FFF2-40B4-BE49-F238E27FC236}">
                <a16:creationId xmlns:a16="http://schemas.microsoft.com/office/drawing/2014/main" id="{00F825FF-2303-07B6-8A48-380F3934ED99}"/>
              </a:ext>
            </a:extLst>
          </p:cNvPr>
          <p:cNvPicPr>
            <a:picLocks/>
          </p:cNvPicPr>
          <p:nvPr/>
        </p:nvPicPr>
        <p:blipFill>
          <a:blip r:embed="rId3"/>
          <a:stretch>
            <a:fillRect/>
          </a:stretch>
        </p:blipFill>
        <p:spPr>
          <a:xfrm>
            <a:off x="3738478" y="834714"/>
            <a:ext cx="4988312" cy="900352"/>
          </a:xfrm>
          <a:prstGeom prst="rect">
            <a:avLst/>
          </a:prstGeom>
        </p:spPr>
      </p:pic>
    </p:spTree>
    <p:extLst>
      <p:ext uri="{BB962C8B-B14F-4D97-AF65-F5344CB8AC3E}">
        <p14:creationId xmlns:p14="http://schemas.microsoft.com/office/powerpoint/2010/main" val="2531601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4ECB9F0-BBA1-EC0F-D411-85F7D5FA2326}"/>
              </a:ext>
            </a:extLst>
          </p:cNvPr>
          <p:cNvPicPr>
            <a:picLocks noChangeAspect="1"/>
          </p:cNvPicPr>
          <p:nvPr/>
        </p:nvPicPr>
        <p:blipFill>
          <a:blip r:embed="rId4"/>
          <a:srcRect/>
          <a:stretch/>
        </p:blipFill>
        <p:spPr bwMode="auto">
          <a:xfrm>
            <a:off x="2884337" y="1095276"/>
            <a:ext cx="6300871" cy="3692311"/>
          </a:xfrm>
          <a:prstGeom prst="rect">
            <a:avLst/>
          </a:prstGeom>
          <a:noFill/>
          <a:ln>
            <a:noFill/>
          </a:ln>
        </p:spPr>
      </p:pic>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312387238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272" imgH="272" progId="TCLayout.ActiveDocument.1">
                  <p:embed/>
                </p:oleObj>
              </mc:Choice>
              <mc:Fallback>
                <p:oleObj name="think-cell Slide" r:id="rId5"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7" name="Title 6">
            <a:extLst>
              <a:ext uri="{FF2B5EF4-FFF2-40B4-BE49-F238E27FC236}">
                <a16:creationId xmlns:a16="http://schemas.microsoft.com/office/drawing/2014/main" id="{534FDF49-62D2-D86C-171C-F2A020B81983}"/>
              </a:ext>
            </a:extLst>
          </p:cNvPr>
          <p:cNvSpPr>
            <a:spLocks noGrp="1"/>
          </p:cNvSpPr>
          <p:nvPr>
            <p:ph type="ctrTitle"/>
          </p:nvPr>
        </p:nvSpPr>
        <p:spPr/>
        <p:txBody>
          <a:bodyPr/>
          <a:lstStyle/>
          <a:p>
            <a:endParaRPr lang="en-US"/>
          </a:p>
        </p:txBody>
      </p:sp>
      <p:sp>
        <p:nvSpPr>
          <p:cNvPr id="6" name="Subtitle 5">
            <a:extLst>
              <a:ext uri="{FF2B5EF4-FFF2-40B4-BE49-F238E27FC236}">
                <a16:creationId xmlns:a16="http://schemas.microsoft.com/office/drawing/2014/main" id="{3D5BF3DC-8C3A-F5CC-2823-30C0E53AF1EE}"/>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9478174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ecorative Academy logo">
            <a:extLst>
              <a:ext uri="{FF2B5EF4-FFF2-40B4-BE49-F238E27FC236}">
                <a16:creationId xmlns:a16="http://schemas.microsoft.com/office/drawing/2014/main" id="{48656432-DCF3-4F28-ABEA-DF5F42B5C2B9}"/>
              </a:ext>
            </a:extLst>
          </p:cNvPr>
          <p:cNvGraphicFramePr>
            <a:graphicFrameLocks noChangeAspect="1"/>
          </p:cNvGraphicFramePr>
          <p:nvPr>
            <p:custDataLst>
              <p:tags r:id="rId1"/>
            </p:custDataLst>
            <p:extLst>
              <p:ext uri="{D42A27DB-BD31-4B8C-83A1-F6EECF244321}">
                <p14:modId xmlns:p14="http://schemas.microsoft.com/office/powerpoint/2010/main" val="160319167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2" name="Decorative Academy logo">
                        <a:extLst>
                          <a:ext uri="{FF2B5EF4-FFF2-40B4-BE49-F238E27FC236}">
                            <a16:creationId xmlns:a16="http://schemas.microsoft.com/office/drawing/2014/main" id="{48656432-DCF3-4F28-ABEA-DF5F42B5C2B9}"/>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16" name="Subtitle">
            <a:extLst>
              <a:ext uri="{FF2B5EF4-FFF2-40B4-BE49-F238E27FC236}">
                <a16:creationId xmlns:a16="http://schemas.microsoft.com/office/drawing/2014/main" id="{F61B2371-7C23-410A-A35B-262F295EB4CD}"/>
              </a:ext>
            </a:extLst>
          </p:cNvPr>
          <p:cNvSpPr>
            <a:spLocks noGrp="1"/>
          </p:cNvSpPr>
          <p:nvPr>
            <p:ph type="subTitle" idx="1"/>
          </p:nvPr>
        </p:nvSpPr>
        <p:spPr>
          <a:xfrm>
            <a:off x="870795" y="2701435"/>
            <a:ext cx="10450413" cy="2166491"/>
          </a:xfrm>
        </p:spPr>
        <p:txBody>
          <a:bodyPr/>
          <a:lstStyle/>
          <a:p>
            <a:pPr marL="457200" indent="-457200">
              <a:lnSpc>
                <a:spcPct val="150000"/>
              </a:lnSpc>
              <a:buFont typeface="+mj-lt"/>
              <a:buAutoNum type="arabicPeriod"/>
            </a:pPr>
            <a:r>
              <a:rPr lang="hi-IN" sz="2800" dirty="0">
                <a:solidFill>
                  <a:schemeClr val="accent1"/>
                </a:solidFill>
                <a:latin typeface="Nirmala UI" panose="020B0502040204020203" pitchFamily="34" charset="0"/>
                <a:ea typeface="Nirmala UI" panose="020B0502040204020203" pitchFamily="34" charset="0"/>
                <a:cs typeface="Nirmala UI" panose="020B0502040204020203" pitchFamily="34" charset="0"/>
              </a:rPr>
              <a:t>कम से कम दो तरीकों की पहचान करें जिनसे भोजन हमें जोड़ता है।</a:t>
            </a:r>
          </a:p>
          <a:p>
            <a:pPr marL="457200" indent="-457200">
              <a:lnSpc>
                <a:spcPct val="150000"/>
              </a:lnSpc>
              <a:buFont typeface="+mj-lt"/>
              <a:buAutoNum type="arabicPeriod"/>
            </a:pPr>
            <a:r>
              <a:rPr lang="hi-IN" sz="2800" dirty="0">
                <a:solidFill>
                  <a:schemeClr val="accent1"/>
                </a:solidFill>
                <a:latin typeface="Nirmala UI" panose="020B0502040204020203" pitchFamily="34" charset="0"/>
                <a:ea typeface="Nirmala UI" panose="020B0502040204020203" pitchFamily="34" charset="0"/>
                <a:cs typeface="Nirmala UI" panose="020B0502040204020203" pitchFamily="34" charset="0"/>
              </a:rPr>
              <a:t>समझायेंकि कौन से खाद्य पदार्थ स्वास्थ्यप्रद खाने के पैटर्न का हिस्सा हैं।</a:t>
            </a:r>
          </a:p>
          <a:p>
            <a:pPr marL="457200" indent="-457200">
              <a:lnSpc>
                <a:spcPct val="150000"/>
              </a:lnSpc>
              <a:buFont typeface="+mj-lt"/>
              <a:buAutoNum type="arabicPeriod"/>
            </a:pPr>
            <a:r>
              <a:rPr lang="hi-IN" sz="2800" dirty="0">
                <a:solidFill>
                  <a:schemeClr val="accent1"/>
                </a:solidFill>
                <a:latin typeface="Nirmala UI" panose="020B0502040204020203" pitchFamily="34" charset="0"/>
                <a:ea typeface="Nirmala UI" panose="020B0502040204020203" pitchFamily="34" charset="0"/>
                <a:cs typeface="Nirmala UI" panose="020B0502040204020203" pitchFamily="34" charset="0"/>
              </a:rPr>
              <a:t>भोजन और संस्कृति के बीच संबंध का पता लगाने के तरीकों का वर्णन करें।</a:t>
            </a:r>
          </a:p>
        </p:txBody>
      </p:sp>
      <p:sp>
        <p:nvSpPr>
          <p:cNvPr id="15" name="Title">
            <a:extLst>
              <a:ext uri="{FF2B5EF4-FFF2-40B4-BE49-F238E27FC236}">
                <a16:creationId xmlns:a16="http://schemas.microsoft.com/office/drawing/2014/main" id="{6D1072EE-8898-40D5-AD64-BEB70F3447E9}"/>
              </a:ext>
            </a:extLst>
          </p:cNvPr>
          <p:cNvSpPr>
            <a:spLocks noGrp="1"/>
          </p:cNvSpPr>
          <p:nvPr>
            <p:ph type="ctrTitle"/>
          </p:nvPr>
        </p:nvSpPr>
        <p:spPr/>
        <p:txBody>
          <a:bodyPr vert="horz"/>
          <a:lstStyle/>
          <a:p>
            <a:r>
              <a:rPr lang="hi-IN" dirty="0">
                <a:latin typeface="Nirmala UI" panose="020B0502040204020203" pitchFamily="34" charset="0"/>
                <a:ea typeface="Nirmala UI" panose="020B0502040204020203" pitchFamily="34" charset="0"/>
                <a:cs typeface="Nirmala UI" panose="020B0502040204020203" pitchFamily="34" charset="0"/>
              </a:rPr>
              <a:t>उद्देश्य:</a:t>
            </a:r>
            <a:endParaRPr lang="en-GB"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813886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CD18A7-1544-76A2-737F-F98EF127E1EE}"/>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CBD1859E-F825-7330-F778-D81F26C087A5}"/>
              </a:ext>
            </a:extLst>
          </p:cNvPr>
          <p:cNvSpPr>
            <a:spLocks noGrp="1"/>
          </p:cNvSpPr>
          <p:nvPr>
            <p:ph type="title"/>
          </p:nvPr>
        </p:nvSpPr>
        <p:spPr>
          <a:xfrm>
            <a:off x="340093" y="281411"/>
            <a:ext cx="5561943" cy="738664"/>
          </a:xfrm>
        </p:spPr>
        <p:txBody>
          <a:bodyPr/>
          <a:lstStyle/>
          <a:p>
            <a:r>
              <a:rPr lang="hi-IN" sz="4800" b="1" dirty="0">
                <a:latin typeface="Nirmala UI" panose="020B0502040204020203" pitchFamily="34" charset="0"/>
                <a:ea typeface="Nirmala UI" panose="020B0502040204020203" pitchFamily="34" charset="0"/>
                <a:cs typeface="Nirmala UI" panose="020B0502040204020203" pitchFamily="34" charset="0"/>
              </a:rPr>
              <a:t>भोजन से जुड़ें।</a:t>
            </a:r>
            <a:endParaRPr lang="en-US" sz="48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4" name="Text Placeholder 3">
            <a:extLst>
              <a:ext uri="{FF2B5EF4-FFF2-40B4-BE49-F238E27FC236}">
                <a16:creationId xmlns:a16="http://schemas.microsoft.com/office/drawing/2014/main" id="{38A0F06C-3305-A374-43F9-D8536915DE5C}"/>
              </a:ext>
            </a:extLst>
          </p:cNvPr>
          <p:cNvSpPr>
            <a:spLocks noGrp="1"/>
          </p:cNvSpPr>
          <p:nvPr>
            <p:ph type="body" sz="quarter" idx="12"/>
          </p:nvPr>
        </p:nvSpPr>
        <p:spPr>
          <a:xfrm>
            <a:off x="340094" y="1384614"/>
            <a:ext cx="5561943" cy="4893647"/>
          </a:xfrm>
        </p:spPr>
        <p:txBody>
          <a:bodyPr vert="horz" lIns="0" tIns="0" rIns="0" bIns="0" rtlCol="0">
            <a:spAutoFit/>
          </a:bodyPr>
          <a:lstStyle/>
          <a:p>
            <a:pPr marL="457200" indent="-457200">
              <a:buFont typeface="Arial" panose="020B0604020202020204" pitchFamily="34" charset="0"/>
              <a:buChar char="•"/>
            </a:pPr>
            <a:r>
              <a:rPr lang="hi-IN" sz="3200" dirty="0">
                <a:solidFill>
                  <a:schemeClr val="accent1"/>
                </a:solidFill>
                <a:latin typeface="Nirmala UI" panose="020B0502040204020203" pitchFamily="34" charset="0"/>
                <a:ea typeface="Nirmala UI" panose="020B0502040204020203" pitchFamily="34" charset="0"/>
                <a:cs typeface="Nirmala UI" panose="020B0502040204020203" pitchFamily="34" charset="0"/>
              </a:rPr>
              <a:t>खाना पकाने, भोजन तैयार करने और भोजन की योजना बनाने के कौशल सीखें।</a:t>
            </a:r>
          </a:p>
          <a:p>
            <a:pPr marL="457200" indent="-457200">
              <a:buFont typeface="Arial" panose="020B0604020202020204" pitchFamily="34" charset="0"/>
              <a:buChar char="•"/>
            </a:pPr>
            <a:r>
              <a:rPr lang="hi-IN" sz="3200" dirty="0">
                <a:solidFill>
                  <a:schemeClr val="accent1"/>
                </a:solidFill>
                <a:latin typeface="Nirmala UI" panose="020B0502040204020203" pitchFamily="34" charset="0"/>
                <a:ea typeface="Nirmala UI" panose="020B0502040204020203" pitchFamily="34" charset="0"/>
                <a:cs typeface="Nirmala UI" panose="020B0502040204020203" pitchFamily="34" charset="0"/>
              </a:rPr>
              <a:t>पता लगायें  कि आपका भोजन कहां से आता है।</a:t>
            </a:r>
          </a:p>
          <a:p>
            <a:pPr marL="457200" indent="-457200">
              <a:buFont typeface="Arial" panose="020B0604020202020204" pitchFamily="34" charset="0"/>
              <a:buChar char="•"/>
            </a:pPr>
            <a:r>
              <a:rPr lang="hi-IN" sz="3200" dirty="0">
                <a:solidFill>
                  <a:schemeClr val="accent1"/>
                </a:solidFill>
                <a:latin typeface="Nirmala UI" panose="020B0502040204020203" pitchFamily="34" charset="0"/>
                <a:ea typeface="Nirmala UI" panose="020B0502040204020203" pitchFamily="34" charset="0"/>
                <a:cs typeface="Nirmala UI" panose="020B0502040204020203" pitchFamily="34" charset="0"/>
              </a:rPr>
              <a:t>स्थानीय सामुदायिक संसाधनों के बारे में जानें जैसे </a:t>
            </a:r>
            <a:r>
              <a:rPr lang="en-US" sz="3200" dirty="0">
                <a:solidFill>
                  <a:schemeClr val="accent1"/>
                </a:solidFill>
                <a:latin typeface="Nirmala UI" panose="020B0502040204020203" pitchFamily="34" charset="0"/>
                <a:ea typeface="Nirmala UI" panose="020B0502040204020203" pitchFamily="34" charset="0"/>
                <a:cs typeface="Nirmala UI" panose="020B0502040204020203" pitchFamily="34" charset="0"/>
              </a:rPr>
              <a:t>SNAP, WIC </a:t>
            </a:r>
            <a:r>
              <a:rPr lang="hi-IN" sz="3200" dirty="0">
                <a:solidFill>
                  <a:schemeClr val="accent1"/>
                </a:solidFill>
                <a:latin typeface="Nirmala UI" panose="020B0502040204020203" pitchFamily="34" charset="0"/>
                <a:ea typeface="Nirmala UI" panose="020B0502040204020203" pitchFamily="34" charset="0"/>
                <a:cs typeface="Nirmala UI" panose="020B0502040204020203" pitchFamily="34" charset="0"/>
              </a:rPr>
              <a:t>और फूड बैंक।</a:t>
            </a:r>
          </a:p>
          <a:p>
            <a:pPr marL="457200" indent="-457200">
              <a:buFont typeface="Arial" panose="020B0604020202020204" pitchFamily="34" charset="0"/>
              <a:buChar char="•"/>
            </a:pPr>
            <a:endParaRPr lang="en-US" sz="3200" dirty="0">
              <a:solidFill>
                <a:schemeClr val="accent1"/>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6" name="Picture Placeholder 5">
            <a:extLst>
              <a:ext uri="{FF2B5EF4-FFF2-40B4-BE49-F238E27FC236}">
                <a16:creationId xmlns:a16="http://schemas.microsoft.com/office/drawing/2014/main" id="{DCA76805-50E7-2865-8748-4BACB7342A4B}"/>
              </a:ext>
            </a:extLst>
          </p:cNvPr>
          <p:cNvSpPr>
            <a:spLocks noGrp="1"/>
          </p:cNvSpPr>
          <p:nvPr>
            <p:ph type="pic" sz="quarter" idx="15"/>
          </p:nvPr>
        </p:nvSpPr>
        <p:spPr/>
        <p:txBody>
          <a:bodyPr/>
          <a:lstStyle/>
          <a:p>
            <a:endParaRPr lang="en-US"/>
          </a:p>
        </p:txBody>
      </p:sp>
      <p:pic>
        <p:nvPicPr>
          <p:cNvPr id="2" name="Photo" descr="Decorative photo: A crate of fresh oranges.">
            <a:extLst>
              <a:ext uri="{FF2B5EF4-FFF2-40B4-BE49-F238E27FC236}">
                <a16:creationId xmlns:a16="http://schemas.microsoft.com/office/drawing/2014/main" id="{AF1D7E99-714D-9453-00C7-363134B19FCD}"/>
              </a:ext>
            </a:extLst>
          </p:cNvPr>
          <p:cNvPicPr>
            <a:picLocks noChangeAspect="1"/>
          </p:cNvPicPr>
          <p:nvPr/>
        </p:nvPicPr>
        <p:blipFill>
          <a:blip r:embed="rId3"/>
          <a:srcRect l="486" r="486"/>
          <a:stretch/>
        </p:blipFill>
        <p:spPr>
          <a:xfrm>
            <a:off x="6992875" y="527541"/>
            <a:ext cx="4491554" cy="5735183"/>
          </a:xfrm>
          <a:prstGeom prst="rect">
            <a:avLst/>
          </a:prstGeom>
        </p:spPr>
      </p:pic>
      <p:sp>
        <p:nvSpPr>
          <p:cNvPr id="7" name="TextBox 6">
            <a:extLst>
              <a:ext uri="{FF2B5EF4-FFF2-40B4-BE49-F238E27FC236}">
                <a16:creationId xmlns:a16="http://schemas.microsoft.com/office/drawing/2014/main" id="{227BD312-D1F8-F778-F215-1369BB8BB851}"/>
              </a:ext>
            </a:extLst>
          </p:cNvPr>
          <p:cNvSpPr txBox="1"/>
          <p:nvPr/>
        </p:nvSpPr>
        <p:spPr>
          <a:xfrm>
            <a:off x="8443019" y="6330459"/>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41975356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Decorative photo: RDN/NDTR/practitioner holding a tray of food in a hospital patient's room">
            <a:extLst>
              <a:ext uri="{FF2B5EF4-FFF2-40B4-BE49-F238E27FC236}">
                <a16:creationId xmlns:a16="http://schemas.microsoft.com/office/drawing/2014/main" id="{17CAD7DA-6D18-84D9-5598-568F156AE24F}"/>
              </a:ext>
            </a:extLst>
          </p:cNvPr>
          <p:cNvPicPr>
            <a:picLocks noGrp="1" noChangeAspect="1"/>
          </p:cNvPicPr>
          <p:nvPr>
            <p:ph type="pic" sz="quarter" idx="15"/>
          </p:nvPr>
        </p:nvPicPr>
        <p:blipFill rotWithShape="1">
          <a:blip r:embed="rId3"/>
          <a:srcRect l="11224" r="24056"/>
          <a:stretch/>
        </p:blipFill>
        <p:spPr>
          <a:xfrm>
            <a:off x="6361504" y="567267"/>
            <a:ext cx="5490403" cy="5655733"/>
          </a:xfrm>
        </p:spPr>
      </p:pic>
      <p:sp>
        <p:nvSpPr>
          <p:cNvPr id="4" name="Title 1">
            <a:extLst>
              <a:ext uri="{FF2B5EF4-FFF2-40B4-BE49-F238E27FC236}">
                <a16:creationId xmlns:a16="http://schemas.microsoft.com/office/drawing/2014/main" id="{AB838939-2470-3CDD-5842-14575EE417D6}"/>
              </a:ext>
            </a:extLst>
          </p:cNvPr>
          <p:cNvSpPr txBox="1">
            <a:spLocks/>
          </p:cNvSpPr>
          <p:nvPr/>
        </p:nvSpPr>
        <p:spPr>
          <a:xfrm>
            <a:off x="-29975" y="2385890"/>
            <a:ext cx="5860472" cy="1477328"/>
          </a:xfrm>
          <a:prstGeom prst="rect">
            <a:avLst/>
          </a:prstGeom>
        </p:spPr>
        <p:txBody>
          <a:bodyPr vert="horz" lIns="0" tIns="0" rIns="0" bIns="0" rtlCol="0" anchor="b" anchorCtr="0">
            <a:spAutoFit/>
          </a:bodyPr>
          <a:lstStyle>
            <a:lvl1pPr algn="l" defTabSz="914400" rtl="0" eaLnBrk="1" latinLnBrk="0" hangingPunct="1">
              <a:lnSpc>
                <a:spcPct val="100000"/>
              </a:lnSpc>
              <a:spcBef>
                <a:spcPct val="0"/>
              </a:spcBef>
              <a:buNone/>
              <a:defRPr lang="en-US" sz="3200" b="0" kern="1200" dirty="0">
                <a:solidFill>
                  <a:schemeClr val="accent1"/>
                </a:solidFill>
                <a:latin typeface="+mj-lt"/>
                <a:ea typeface="Cambria" panose="02040503050406030204" pitchFamily="18" charset="0"/>
                <a:cs typeface="+mj-cs"/>
              </a:defRPr>
            </a:lvl1pPr>
          </a:lstStyle>
          <a:p>
            <a:pPr algn="ctr"/>
            <a:r>
              <a:rPr lang="hi-IN" sz="4800" b="1" i="1" dirty="0">
                <a:latin typeface="Nirmala UI" panose="020B0502040204020203" pitchFamily="34" charset="0"/>
                <a:ea typeface="Nirmala UI" panose="020B0502040204020203" pitchFamily="34" charset="0"/>
                <a:cs typeface="Nirmala UI" panose="020B0502040204020203" pitchFamily="34" charset="0"/>
              </a:rPr>
              <a:t>भोजन हमें </a:t>
            </a:r>
          </a:p>
          <a:p>
            <a:pPr algn="ctr"/>
            <a:r>
              <a:rPr lang="hi-IN" sz="4800" b="1" dirty="0">
                <a:latin typeface="Nirmala UI" panose="020B0502040204020203" pitchFamily="34" charset="0"/>
                <a:ea typeface="Nirmala UI" panose="020B0502040204020203" pitchFamily="34" charset="0"/>
                <a:cs typeface="Nirmala UI" panose="020B0502040204020203" pitchFamily="34" charset="0"/>
              </a:rPr>
              <a:t>स्वास्थ्य से जोड़ता है</a:t>
            </a:r>
          </a:p>
        </p:txBody>
      </p:sp>
      <p:sp>
        <p:nvSpPr>
          <p:cNvPr id="2" name="TextBox 1">
            <a:extLst>
              <a:ext uri="{FF2B5EF4-FFF2-40B4-BE49-F238E27FC236}">
                <a16:creationId xmlns:a16="http://schemas.microsoft.com/office/drawing/2014/main" id="{3BC799E5-BE73-9B7A-7BF8-05E40CDE93D4}"/>
              </a:ext>
            </a:extLst>
          </p:cNvPr>
          <p:cNvSpPr txBox="1"/>
          <p:nvPr/>
        </p:nvSpPr>
        <p:spPr>
          <a:xfrm>
            <a:off x="8497175" y="6367799"/>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1525054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002F08C-1756-EED9-DD52-18EA99BA4057}"/>
              </a:ext>
            </a:extLst>
          </p:cNvPr>
          <p:cNvSpPr>
            <a:spLocks noGrp="1"/>
          </p:cNvSpPr>
          <p:nvPr>
            <p:ph type="pic" sz="quarter" idx="10"/>
          </p:nvPr>
        </p:nvSpPr>
        <p:spPr/>
        <p:txBody>
          <a:bodyPr/>
          <a:lstStyle/>
          <a:p>
            <a:pPr>
              <a:lnSpc>
                <a:spcPct val="150000"/>
              </a:lnSpc>
            </a:pPr>
            <a:endParaRPr lang="en-US" dirty="0"/>
          </a:p>
        </p:txBody>
      </p:sp>
      <p:sp>
        <p:nvSpPr>
          <p:cNvPr id="12" name="Title 1">
            <a:extLst>
              <a:ext uri="{FF2B5EF4-FFF2-40B4-BE49-F238E27FC236}">
                <a16:creationId xmlns:a16="http://schemas.microsoft.com/office/drawing/2014/main" id="{71E25908-E670-8204-9AF6-C6E23497BD28}"/>
              </a:ext>
            </a:extLst>
          </p:cNvPr>
          <p:cNvSpPr>
            <a:spLocks noGrp="1"/>
          </p:cNvSpPr>
          <p:nvPr>
            <p:ph type="ctrTitle"/>
          </p:nvPr>
        </p:nvSpPr>
        <p:spPr>
          <a:xfrm>
            <a:off x="225993" y="166378"/>
            <a:ext cx="6363994" cy="1354217"/>
          </a:xfrm>
        </p:spPr>
        <p:txBody>
          <a:bodyPr vert="horz"/>
          <a:lstStyle/>
          <a:p>
            <a:pPr algn="l"/>
            <a:r>
              <a:rPr lang="hi-IN" sz="4400" b="1" dirty="0">
                <a:latin typeface="Nirmala UI" panose="020B0502040204020203" pitchFamily="34" charset="0"/>
                <a:ea typeface="Nirmala UI" panose="020B0502040204020203" pitchFamily="34" charset="0"/>
                <a:cs typeface="Nirmala UI" panose="020B0502040204020203" pitchFamily="34" charset="0"/>
              </a:rPr>
              <a:t>स्वास्थ्यप्रद खाने के पैटर्न में शामिल है</a:t>
            </a:r>
            <a:endParaRPr lang="en-GB" sz="4400" b="1" dirty="0">
              <a:latin typeface="Nirmala UI" panose="020B0502040204020203" pitchFamily="34" charset="0"/>
              <a:ea typeface="Nirmala UI" panose="020B0502040204020203" pitchFamily="34" charset="0"/>
              <a:cs typeface="Nirmala UI" panose="020B0502040204020203" pitchFamily="34" charset="0"/>
            </a:endParaRPr>
          </a:p>
        </p:txBody>
      </p:sp>
      <p:sp>
        <p:nvSpPr>
          <p:cNvPr id="13" name="Text Placeholder 4">
            <a:extLst>
              <a:ext uri="{FF2B5EF4-FFF2-40B4-BE49-F238E27FC236}">
                <a16:creationId xmlns:a16="http://schemas.microsoft.com/office/drawing/2014/main" id="{D209C7F1-2B7E-F819-7CD9-1AB143893888}"/>
              </a:ext>
            </a:extLst>
          </p:cNvPr>
          <p:cNvSpPr txBox="1">
            <a:spLocks/>
          </p:cNvSpPr>
          <p:nvPr/>
        </p:nvSpPr>
        <p:spPr>
          <a:xfrm>
            <a:off x="425682" y="1474619"/>
            <a:ext cx="4703339" cy="3908762"/>
          </a:xfrm>
          <a:prstGeom prst="rect">
            <a:avLst/>
          </a:prstGeom>
        </p:spPr>
        <p:txBody>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i-IN" sz="3200" dirty="0">
                <a:solidFill>
                  <a:schemeClr val="accent1"/>
                </a:solidFill>
                <a:latin typeface="Nirmala UI" panose="020B0502040204020203" pitchFamily="34" charset="0"/>
                <a:ea typeface="Nirmala UI" panose="020B0502040204020203" pitchFamily="34" charset="0"/>
                <a:cs typeface="Nirmala UI" panose="020B0502040204020203" pitchFamily="34" charset="0"/>
              </a:rPr>
              <a:t>सब्जियां</a:t>
            </a:r>
            <a:r>
              <a:rPr lang="en-US" sz="3200" dirty="0">
                <a:solidFill>
                  <a:schemeClr val="accent1"/>
                </a:solidFill>
                <a:latin typeface="Nirmala UI" panose="020B0502040204020203" pitchFamily="34" charset="0"/>
                <a:ea typeface="Nirmala UI" panose="020B0502040204020203" pitchFamily="34" charset="0"/>
                <a:cs typeface="Nirmala UI" panose="020B0502040204020203" pitchFamily="34" charset="0"/>
              </a:rPr>
              <a:t>:</a:t>
            </a:r>
          </a:p>
          <a:p>
            <a:pPr marL="742950" lvl="1" indent="-457200">
              <a:buSzPct val="100000"/>
              <a:buFont typeface="Arial" panose="020B0604020202020204" pitchFamily="34" charset="0"/>
              <a:buChar char="•"/>
            </a:pPr>
            <a:r>
              <a:rPr lang="hi-IN" sz="3200" dirty="0">
                <a:solidFill>
                  <a:schemeClr val="accent1"/>
                </a:solidFill>
                <a:latin typeface="Nirmala UI" panose="020B0502040204020203" pitchFamily="34" charset="0"/>
                <a:ea typeface="Nirmala UI" panose="020B0502040204020203" pitchFamily="34" charset="0"/>
                <a:cs typeface="Nirmala UI" panose="020B0502040204020203" pitchFamily="34" charset="0"/>
              </a:rPr>
              <a:t>फल</a:t>
            </a:r>
          </a:p>
          <a:p>
            <a:pPr marL="742950" lvl="1" indent="-457200">
              <a:buSzPct val="100000"/>
              <a:buFont typeface="Arial" panose="020B0604020202020204" pitchFamily="34" charset="0"/>
              <a:buChar char="•"/>
            </a:pPr>
            <a:r>
              <a:rPr lang="hi-IN" sz="3200" dirty="0">
                <a:solidFill>
                  <a:schemeClr val="accent1"/>
                </a:solidFill>
                <a:latin typeface="Nirmala UI" panose="020B0502040204020203" pitchFamily="34" charset="0"/>
                <a:ea typeface="Nirmala UI" panose="020B0502040204020203" pitchFamily="34" charset="0"/>
                <a:cs typeface="Nirmala UI" panose="020B0502040204020203" pitchFamily="34" charset="0"/>
              </a:rPr>
              <a:t>अनाज, विशेष रूप से संपूर्ण अनाज</a:t>
            </a:r>
          </a:p>
          <a:p>
            <a:pPr marL="742950" lvl="1" indent="-457200">
              <a:buSzPct val="100000"/>
              <a:buFont typeface="Arial" panose="020B0604020202020204" pitchFamily="34" charset="0"/>
              <a:buChar char="•"/>
            </a:pPr>
            <a:r>
              <a:rPr lang="hi-IN" sz="3200" dirty="0">
                <a:solidFill>
                  <a:schemeClr val="accent1"/>
                </a:solidFill>
                <a:latin typeface="Nirmala UI" panose="020B0502040204020203" pitchFamily="34" charset="0"/>
                <a:ea typeface="Nirmala UI" panose="020B0502040204020203" pitchFamily="34" charset="0"/>
                <a:cs typeface="Nirmala UI" panose="020B0502040204020203" pitchFamily="34" charset="0"/>
              </a:rPr>
              <a:t>कम वसा वाले प्रोटीन खाद्य पदार्थ</a:t>
            </a:r>
          </a:p>
          <a:p>
            <a:pPr marL="742950" lvl="1" indent="-457200">
              <a:buSzPct val="100000"/>
              <a:buFont typeface="Arial" panose="020B0604020202020204" pitchFamily="34" charset="0"/>
              <a:buChar char="•"/>
            </a:pPr>
            <a:r>
              <a:rPr lang="hi-IN" sz="3200" dirty="0">
                <a:solidFill>
                  <a:schemeClr val="accent1"/>
                </a:solidFill>
                <a:latin typeface="Nirmala UI" panose="020B0502040204020203" pitchFamily="34" charset="0"/>
                <a:ea typeface="Nirmala UI" panose="020B0502040204020203" pitchFamily="34" charset="0"/>
                <a:cs typeface="Nirmala UI" panose="020B0502040204020203" pitchFamily="34" charset="0"/>
              </a:rPr>
              <a:t>कम वसा या वसा रहित डेयरी या फोर्टिफाइड सोया संस्करण</a:t>
            </a:r>
          </a:p>
          <a:p>
            <a:pPr marL="742950" lvl="1" indent="-457200">
              <a:buFont typeface="Wingdings" panose="05000000000000000000" pitchFamily="2" charset="2"/>
              <a:buChar char="Ø"/>
            </a:pPr>
            <a:endParaRPr lang="en-US" sz="2800" dirty="0">
              <a:solidFill>
                <a:schemeClr val="accent1"/>
              </a:solidFill>
              <a:latin typeface="Nirmala UI" panose="020B0502040204020203" pitchFamily="34" charset="0"/>
              <a:ea typeface="Nirmala UI" panose="020B0502040204020203" pitchFamily="34" charset="0"/>
              <a:cs typeface="Nirmala UI" panose="020B0502040204020203" pitchFamily="34" charset="0"/>
            </a:endParaRPr>
          </a:p>
          <a:p>
            <a:pPr lvl="5"/>
            <a:endParaRPr lang="en-US" sz="32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14" name="Text Placeholder 4">
            <a:extLst>
              <a:ext uri="{FF2B5EF4-FFF2-40B4-BE49-F238E27FC236}">
                <a16:creationId xmlns:a16="http://schemas.microsoft.com/office/drawing/2014/main" id="{2B6C4B3A-4681-311B-CC4E-EC4493CC554C}"/>
              </a:ext>
            </a:extLst>
          </p:cNvPr>
          <p:cNvSpPr txBox="1">
            <a:spLocks/>
          </p:cNvSpPr>
          <p:nvPr/>
        </p:nvSpPr>
        <p:spPr>
          <a:xfrm>
            <a:off x="7609490" y="1474619"/>
            <a:ext cx="4209393" cy="3908762"/>
          </a:xfrm>
          <a:prstGeom prst="rect">
            <a:avLst/>
          </a:prstGeom>
        </p:spPr>
        <p:txBody>
          <a:bodyPr/>
          <a:lstStyle>
            <a:lvl1pPr marL="0" indent="0" algn="l" defTabSz="914400" rtl="0" eaLnBrk="1" latinLnBrk="0" hangingPunct="1">
              <a:lnSpc>
                <a:spcPct val="100000"/>
              </a:lnSpc>
              <a:spcBef>
                <a:spcPts val="600"/>
              </a:spcBef>
              <a:spcAft>
                <a:spcPts val="600"/>
              </a:spcAft>
              <a:buFont typeface="Wingdings" panose="05000000000000000000" pitchFamily="2" charset="2"/>
              <a:buNone/>
              <a:defRPr lang="en-US" sz="1800" kern="1200" dirty="0">
                <a:solidFill>
                  <a:schemeClr val="tx1"/>
                </a:solidFill>
                <a:latin typeface="+mn-lt"/>
                <a:ea typeface="+mn-ea"/>
                <a:cs typeface="+mn-cs"/>
              </a:defRPr>
            </a:lvl1pPr>
            <a:lvl2pPr marL="285750" indent="-285750" algn="l" defTabSz="914400" rtl="0" eaLnBrk="1" latinLnBrk="0" hangingPunct="1">
              <a:lnSpc>
                <a:spcPct val="100000"/>
              </a:lnSpc>
              <a:spcBef>
                <a:spcPts val="0"/>
              </a:spcBef>
              <a:spcAft>
                <a:spcPts val="600"/>
              </a:spcAft>
              <a:buFont typeface="Wingdings" panose="05000000000000000000" pitchFamily="2" charset="2"/>
              <a:buChar char="§"/>
              <a:defRPr lang="en-US" sz="1800" kern="1200" dirty="0" smtClean="0">
                <a:solidFill>
                  <a:schemeClr val="tx1"/>
                </a:solidFill>
                <a:latin typeface="+mn-lt"/>
                <a:ea typeface="+mn-ea"/>
                <a:cs typeface="+mn-cs"/>
              </a:defRPr>
            </a:lvl2pPr>
            <a:lvl3pPr marL="285750" indent="-285750" algn="l" defTabSz="914400" rtl="0" eaLnBrk="1" latinLnBrk="0" hangingPunct="1">
              <a:lnSpc>
                <a:spcPct val="100000"/>
              </a:lnSpc>
              <a:spcBef>
                <a:spcPts val="0"/>
              </a:spcBef>
              <a:buFont typeface="Nunito Light" panose="00000400000000000000" pitchFamily="2" charset="0"/>
              <a:buChar char="–"/>
              <a:defRPr lang="en-US" sz="1800" kern="1200" dirty="0">
                <a:solidFill>
                  <a:schemeClr val="tx1"/>
                </a:solidFill>
                <a:latin typeface="+mn-lt"/>
                <a:ea typeface="+mn-ea"/>
                <a:cs typeface="+mn-cs"/>
              </a:defRPr>
            </a:lvl3pPr>
            <a:lvl4pPr marL="514350" indent="-285750" algn="l" defTabSz="914400" rtl="0" eaLnBrk="1" latinLnBrk="0" hangingPunct="1">
              <a:lnSpc>
                <a:spcPct val="100000"/>
              </a:lnSpc>
              <a:spcBef>
                <a:spcPts val="600"/>
              </a:spcBef>
              <a:spcAft>
                <a:spcPts val="600"/>
              </a:spcAft>
              <a:buFont typeface="Nunito Light" panose="00000400000000000000" pitchFamily="2" charset="0"/>
              <a:buChar char="–"/>
              <a:defRPr lang="en-US" sz="1800" kern="1200" dirty="0">
                <a:solidFill>
                  <a:schemeClr val="tx1"/>
                </a:solidFill>
                <a:latin typeface="+mn-lt"/>
                <a:ea typeface="+mn-ea"/>
                <a:cs typeface="+mn-cs"/>
              </a:defRPr>
            </a:lvl4pPr>
            <a:lvl5pPr marL="742950" indent="-285750" algn="l" defTabSz="914400" rtl="0" eaLnBrk="1" latinLnBrk="0" hangingPunct="1">
              <a:lnSpc>
                <a:spcPct val="100000"/>
              </a:lnSpc>
              <a:spcBef>
                <a:spcPts val="600"/>
              </a:spcBef>
              <a:spcAft>
                <a:spcPts val="600"/>
              </a:spcAft>
              <a:buFont typeface="Arial" panose="020B0604020202020204" pitchFamily="34" charset="0"/>
              <a:buChar char="•"/>
              <a:defRPr lang="en-US" sz="1800" kern="1200" dirty="0">
                <a:solidFill>
                  <a:schemeClr val="tx1"/>
                </a:solidFill>
                <a:latin typeface="+mn-lt"/>
                <a:ea typeface="+mn-ea"/>
                <a:cs typeface="+mn-cs"/>
              </a:defRPr>
            </a:lvl5pPr>
            <a:lvl6pPr marL="914400" indent="-228600" algn="l" defTabSz="914400" rtl="0" eaLnBrk="1" latinLnBrk="0" hangingPunct="1">
              <a:lnSpc>
                <a:spcPct val="100000"/>
              </a:lnSpc>
              <a:spcBef>
                <a:spcPts val="600"/>
              </a:spcBef>
              <a:spcAft>
                <a:spcPts val="0"/>
              </a:spcAft>
              <a:buFont typeface="Courier New" panose="02070309020205020404" pitchFamily="49" charset="0"/>
              <a:buChar char="o"/>
              <a:defRPr lang="en-US" sz="1800" kern="1200" dirty="0">
                <a:solidFill>
                  <a:schemeClr val="tx1"/>
                </a:solidFill>
                <a:latin typeface="+mn-lt"/>
                <a:ea typeface="+mn-ea"/>
                <a:cs typeface="+mn-cs"/>
              </a:defRPr>
            </a:lvl6pPr>
            <a:lvl7pPr marL="1143000" indent="-228600" algn="l" defTabSz="914400" rtl="0" eaLnBrk="1" latinLnBrk="0" hangingPunct="1">
              <a:lnSpc>
                <a:spcPct val="100000"/>
              </a:lnSpc>
              <a:spcBef>
                <a:spcPts val="600"/>
              </a:spcBef>
              <a:buFont typeface="Wingdings" panose="05000000000000000000" pitchFamily="2" charset="2"/>
              <a:buChar char="Ø"/>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hi-IN" sz="3200" dirty="0">
                <a:solidFill>
                  <a:schemeClr val="bg1"/>
                </a:solidFill>
                <a:latin typeface="Nirmala UI" panose="020B0502040204020203" pitchFamily="34" charset="0"/>
                <a:ea typeface="Nirmala UI" panose="020B0502040204020203" pitchFamily="34" charset="0"/>
                <a:cs typeface="Nirmala UI" panose="020B0502040204020203" pitchFamily="34" charset="0"/>
              </a:rPr>
              <a:t>सीमित मात्रा में लें</a:t>
            </a:r>
            <a:r>
              <a:rPr lang="en-US" sz="3200" dirty="0">
                <a:solidFill>
                  <a:schemeClr val="bg1"/>
                </a:solidFill>
                <a:latin typeface="Nirmala UI" panose="020B0502040204020203" pitchFamily="34" charset="0"/>
                <a:ea typeface="Nirmala UI" panose="020B0502040204020203" pitchFamily="34" charset="0"/>
                <a:cs typeface="Nirmala UI" panose="020B0502040204020203" pitchFamily="34" charset="0"/>
              </a:rPr>
              <a:t>:</a:t>
            </a:r>
          </a:p>
          <a:p>
            <a:pPr marL="742950" lvl="1" indent="-457200">
              <a:buFont typeface="Arial" panose="020B0604020202020204" pitchFamily="34" charset="0"/>
              <a:buChar char="•"/>
            </a:pPr>
            <a:r>
              <a:rPr lang="hi-IN" sz="3200" dirty="0">
                <a:solidFill>
                  <a:schemeClr val="bg1"/>
                </a:solidFill>
                <a:latin typeface="Nirmala UI" panose="020B0502040204020203" pitchFamily="34" charset="0"/>
                <a:ea typeface="Nirmala UI" panose="020B0502040204020203" pitchFamily="34" charset="0"/>
                <a:cs typeface="Nirmala UI" panose="020B0502040204020203" pitchFamily="34" charset="0"/>
              </a:rPr>
              <a:t>•	शक्कर (चीनी)</a:t>
            </a:r>
          </a:p>
          <a:p>
            <a:pPr marL="742950" lvl="1" indent="-457200">
              <a:buFont typeface="Arial" panose="020B0604020202020204" pitchFamily="34" charset="0"/>
              <a:buChar char="•"/>
            </a:pPr>
            <a:r>
              <a:rPr lang="hi-IN" sz="3200" dirty="0">
                <a:solidFill>
                  <a:schemeClr val="bg1"/>
                </a:solidFill>
                <a:latin typeface="Nirmala UI" panose="020B0502040204020203" pitchFamily="34" charset="0"/>
                <a:ea typeface="Nirmala UI" panose="020B0502040204020203" pitchFamily="34" charset="0"/>
                <a:cs typeface="Nirmala UI" panose="020B0502040204020203" pitchFamily="34" charset="0"/>
              </a:rPr>
              <a:t>•	संतृप्त वसा (जमा हुआ फैट) </a:t>
            </a:r>
          </a:p>
          <a:p>
            <a:pPr marL="742950" lvl="1" indent="-457200">
              <a:buFont typeface="Arial" panose="020B0604020202020204" pitchFamily="34" charset="0"/>
              <a:buChar char="•"/>
            </a:pPr>
            <a:r>
              <a:rPr lang="hi-IN" sz="3200" dirty="0">
                <a:solidFill>
                  <a:schemeClr val="bg1"/>
                </a:solidFill>
                <a:latin typeface="Nirmala UI" panose="020B0502040204020203" pitchFamily="34" charset="0"/>
                <a:ea typeface="Nirmala UI" panose="020B0502040204020203" pitchFamily="34" charset="0"/>
                <a:cs typeface="Nirmala UI" panose="020B0502040204020203" pitchFamily="34" charset="0"/>
              </a:rPr>
              <a:t>•	सोडियम</a:t>
            </a:r>
          </a:p>
          <a:p>
            <a:pPr marL="742950" lvl="1" indent="-457200">
              <a:buFont typeface="Wingdings" panose="05000000000000000000" pitchFamily="2" charset="2"/>
              <a:buChar char="Ø"/>
            </a:pPr>
            <a:endParaRPr lang="en-US" sz="3200" dirty="0">
              <a:solidFill>
                <a:schemeClr val="bg1"/>
              </a:solidFill>
              <a:latin typeface="Nirmala UI" panose="020B0502040204020203" pitchFamily="34" charset="0"/>
              <a:ea typeface="Nirmala UI" panose="020B0502040204020203" pitchFamily="34" charset="0"/>
              <a:cs typeface="Nirmala UI" panose="020B0502040204020203" pitchFamily="34" charset="0"/>
            </a:endParaRPr>
          </a:p>
          <a:p>
            <a:pPr lvl="5"/>
            <a:endParaRPr lang="en-US" sz="3200" dirty="0">
              <a:solidFill>
                <a:schemeClr val="bg1"/>
              </a:solidFill>
              <a:latin typeface="Nirmala UI" panose="020B0502040204020203" pitchFamily="34" charset="0"/>
              <a:ea typeface="Nirmala UI" panose="020B0502040204020203" pitchFamily="34" charset="0"/>
              <a:cs typeface="Nirmala UI" panose="020B0502040204020203" pitchFamily="34" charset="0"/>
            </a:endParaRPr>
          </a:p>
        </p:txBody>
      </p:sp>
      <p:sp>
        <p:nvSpPr>
          <p:cNvPr id="17" name="TextBox 16">
            <a:extLst>
              <a:ext uri="{FF2B5EF4-FFF2-40B4-BE49-F238E27FC236}">
                <a16:creationId xmlns:a16="http://schemas.microsoft.com/office/drawing/2014/main" id="{AD8D76B7-0218-45C5-5A45-0F2D7BC10E58}"/>
              </a:ext>
            </a:extLst>
          </p:cNvPr>
          <p:cNvSpPr txBox="1"/>
          <p:nvPr/>
        </p:nvSpPr>
        <p:spPr>
          <a:xfrm>
            <a:off x="8970142" y="634930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Tree>
    <p:extLst>
      <p:ext uri="{BB962C8B-B14F-4D97-AF65-F5344CB8AC3E}">
        <p14:creationId xmlns:p14="http://schemas.microsoft.com/office/powerpoint/2010/main" val="31233833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ecorative graphic">
            <a:extLst>
              <a:ext uri="{FF2B5EF4-FFF2-40B4-BE49-F238E27FC236}">
                <a16:creationId xmlns:a16="http://schemas.microsoft.com/office/drawing/2014/main" id="{17B6B004-143B-4D50-A1E3-92D7747EC6E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7" name="Decorative graphic">
                        <a:extLst>
                          <a:ext uri="{FF2B5EF4-FFF2-40B4-BE49-F238E27FC236}">
                            <a16:creationId xmlns:a16="http://schemas.microsoft.com/office/drawing/2014/main" id="{17B6B004-143B-4D50-A1E3-92D7747EC6ED}"/>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6" name="Picture Placeholder 5" descr="Decorative photo: Young woman smiling at computer">
            <a:extLst>
              <a:ext uri="{FF2B5EF4-FFF2-40B4-BE49-F238E27FC236}">
                <a16:creationId xmlns:a16="http://schemas.microsoft.com/office/drawing/2014/main" id="{91CB9DF5-C3FF-4898-AC23-0741E00858BE}"/>
              </a:ext>
            </a:extLst>
          </p:cNvPr>
          <p:cNvPicPr>
            <a:picLocks noGrp="1" noChangeAspect="1"/>
          </p:cNvPicPr>
          <p:nvPr>
            <p:ph type="pic" sz="quarter" idx="15"/>
          </p:nvPr>
        </p:nvPicPr>
        <p:blipFill rotWithShape="1">
          <a:blip r:embed="rId6"/>
          <a:srcRect l="690" t="2750" r="9244" b="10882"/>
          <a:stretch/>
        </p:blipFill>
        <p:spPr>
          <a:xfrm>
            <a:off x="6361504" y="567267"/>
            <a:ext cx="5490403" cy="5655733"/>
          </a:xfrm>
        </p:spPr>
      </p:pic>
      <p:sp>
        <p:nvSpPr>
          <p:cNvPr id="3" name="TextBox 2">
            <a:extLst>
              <a:ext uri="{FF2B5EF4-FFF2-40B4-BE49-F238E27FC236}">
                <a16:creationId xmlns:a16="http://schemas.microsoft.com/office/drawing/2014/main" id="{77E09A56-7BDE-057A-28E4-043B6FC8DAE5}"/>
              </a:ext>
            </a:extLst>
          </p:cNvPr>
          <p:cNvSpPr txBox="1"/>
          <p:nvPr/>
        </p:nvSpPr>
        <p:spPr>
          <a:xfrm>
            <a:off x="8444624" y="6313714"/>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sp>
        <p:nvSpPr>
          <p:cNvPr id="4" name="Text Placeholder 4">
            <a:extLst>
              <a:ext uri="{FF2B5EF4-FFF2-40B4-BE49-F238E27FC236}">
                <a16:creationId xmlns:a16="http://schemas.microsoft.com/office/drawing/2014/main" id="{8031F1E8-1B44-FEAB-26C5-5B02C6935B17}"/>
              </a:ext>
            </a:extLst>
          </p:cNvPr>
          <p:cNvSpPr>
            <a:spLocks noGrp="1"/>
          </p:cNvSpPr>
          <p:nvPr>
            <p:ph type="body" sz="quarter" idx="12"/>
          </p:nvPr>
        </p:nvSpPr>
        <p:spPr>
          <a:xfrm>
            <a:off x="340094" y="1893495"/>
            <a:ext cx="5561943" cy="4616648"/>
          </a:xfrm>
        </p:spPr>
        <p:txBody>
          <a:bodyPr/>
          <a:lstStyle/>
          <a:p>
            <a:pPr marL="457200" indent="-457200">
              <a:buFont typeface="Arial" panose="020B0604020202020204" pitchFamily="34" charset="0"/>
              <a:buChar char="•"/>
            </a:pPr>
            <a:r>
              <a:rPr lang="hi-IN" sz="3000" dirty="0">
                <a:solidFill>
                  <a:schemeClr val="accent1"/>
                </a:solidFill>
                <a:latin typeface="Nirmala UI" panose="020B0502040204020203" pitchFamily="34" charset="0"/>
                <a:ea typeface="Nirmala UI" panose="020B0502040204020203" pitchFamily="34" charset="0"/>
                <a:cs typeface="Nirmala UI" panose="020B0502040204020203" pitchFamily="34" charset="0"/>
              </a:rPr>
              <a:t>अपने डॉक्टर से आरडीएन के पास रेफ़र किये जाने के लिये कहें।</a:t>
            </a:r>
          </a:p>
          <a:p>
            <a:pPr marL="457200" indent="-457200">
              <a:buFont typeface="Arial" panose="020B0604020202020204" pitchFamily="34" charset="0"/>
              <a:buChar char="•"/>
            </a:pPr>
            <a:r>
              <a:rPr lang="hi-IN" sz="3000" dirty="0">
                <a:solidFill>
                  <a:schemeClr val="accent1"/>
                </a:solidFill>
                <a:latin typeface="Nirmala UI" panose="020B0502040204020203" pitchFamily="34" charset="0"/>
                <a:ea typeface="Nirmala UI" panose="020B0502040204020203" pitchFamily="34" charset="0"/>
                <a:cs typeface="Nirmala UI" panose="020B0502040204020203" pitchFamily="34" charset="0"/>
              </a:rPr>
              <a:t>एक ऐसे आरडीएन खोजें जो आपकी  विशेष जरूरतों में माहिर हो।</a:t>
            </a:r>
          </a:p>
          <a:p>
            <a:pPr marL="457200" indent="-457200">
              <a:buFont typeface="Arial" panose="020B0604020202020204" pitchFamily="34" charset="0"/>
              <a:buChar char="•"/>
            </a:pPr>
            <a:r>
              <a:rPr lang="hi-IN" sz="3000" dirty="0">
                <a:solidFill>
                  <a:schemeClr val="accent1"/>
                </a:solidFill>
                <a:latin typeface="Nirmala UI" panose="020B0502040204020203" pitchFamily="34" charset="0"/>
                <a:ea typeface="Nirmala UI" panose="020B0502040204020203" pitchFamily="34" charset="0"/>
                <a:cs typeface="Nirmala UI" panose="020B0502040204020203" pitchFamily="34" charset="0"/>
              </a:rPr>
              <a:t>अपने स्वास्थ्य लक्ष्यों को पूरा करने के लिये व्यक्तिगत पोषण संबंधी जानकारी प्राप्त करें।</a:t>
            </a:r>
          </a:p>
          <a:p>
            <a:pPr lvl="5"/>
            <a:endParaRPr lang="en-US" sz="3000" dirty="0">
              <a:latin typeface="Nirmala UI" panose="020B0502040204020203" pitchFamily="34" charset="0"/>
              <a:ea typeface="Nirmala UI" panose="020B0502040204020203" pitchFamily="34" charset="0"/>
              <a:cs typeface="Nirmala UI" panose="020B0502040204020203" pitchFamily="34" charset="0"/>
            </a:endParaRPr>
          </a:p>
        </p:txBody>
      </p:sp>
      <p:sp>
        <p:nvSpPr>
          <p:cNvPr id="5" name="Title 3">
            <a:extLst>
              <a:ext uri="{FF2B5EF4-FFF2-40B4-BE49-F238E27FC236}">
                <a16:creationId xmlns:a16="http://schemas.microsoft.com/office/drawing/2014/main" id="{CAEB3477-761B-6617-5136-F65ABF7C1182}"/>
              </a:ext>
            </a:extLst>
          </p:cNvPr>
          <p:cNvSpPr>
            <a:spLocks noGrp="1"/>
          </p:cNvSpPr>
          <p:nvPr>
            <p:ph type="title"/>
          </p:nvPr>
        </p:nvSpPr>
        <p:spPr>
          <a:xfrm>
            <a:off x="340093" y="51627"/>
            <a:ext cx="5561943" cy="1477328"/>
          </a:xfrm>
        </p:spPr>
        <p:txBody>
          <a:bodyPr vert="horz"/>
          <a:lstStyle/>
          <a:p>
            <a:r>
              <a:rPr lang="hi-IN" sz="4800" b="1" dirty="0">
                <a:latin typeface="Nirmala UI" panose="020B0502040204020203" pitchFamily="34" charset="0"/>
                <a:ea typeface="Nirmala UI" panose="020B0502040204020203" pitchFamily="34" charset="0"/>
                <a:cs typeface="Nirmala UI" panose="020B0502040204020203" pitchFamily="34" charset="0"/>
              </a:rPr>
              <a:t>किसी पोषण विशेषज्ञ से जुड़ें।</a:t>
            </a:r>
            <a:endParaRPr lang="en-GB" sz="48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28666156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ecorative graphic">
            <a:extLst>
              <a:ext uri="{FF2B5EF4-FFF2-40B4-BE49-F238E27FC236}">
                <a16:creationId xmlns:a16="http://schemas.microsoft.com/office/drawing/2014/main" id="{370945D0-5830-4482-AF4C-00ACC471C1B6}"/>
              </a:ext>
            </a:extLst>
          </p:cNvPr>
          <p:cNvGraphicFramePr>
            <a:graphicFrameLocks noChangeAspect="1"/>
          </p:cNvGraphicFramePr>
          <p:nvPr>
            <p:custDataLst>
              <p:tags r:id="rId1"/>
            </p:custDataLst>
            <p:extLst>
              <p:ext uri="{D42A27DB-BD31-4B8C-83A1-F6EECF244321}">
                <p14:modId xmlns:p14="http://schemas.microsoft.com/office/powerpoint/2010/main" val="242903623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5" name="Decorative graphic">
                        <a:extLst>
                          <a:ext uri="{FF2B5EF4-FFF2-40B4-BE49-F238E27FC236}">
                            <a16:creationId xmlns:a16="http://schemas.microsoft.com/office/drawing/2014/main" id="{370945D0-5830-4482-AF4C-00ACC471C1B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8" name="Decorative graphic" descr="Decorative illustration: outline of a hand touching a mobile phone screen">
            <a:extLst>
              <a:ext uri="{FF2B5EF4-FFF2-40B4-BE49-F238E27FC236}">
                <a16:creationId xmlns:a16="http://schemas.microsoft.com/office/drawing/2014/main" id="{EB1C3874-2E9B-1649-E74F-A1CA0FF69B9F}"/>
              </a:ext>
            </a:extLst>
          </p:cNvPr>
          <p:cNvPicPr>
            <a:picLocks noChangeAspect="1"/>
          </p:cNvPicPr>
          <p:nvPr/>
        </p:nvPicPr>
        <p:blipFill rotWithShape="1">
          <a:blip r:embed="rId6">
            <a:alphaModFix amt="7000"/>
            <a:extLst>
              <a:ext uri="{96DAC541-7B7A-43D3-8B79-37D633B846F1}">
                <asvg:svgBlip xmlns:asvg="http://schemas.microsoft.com/office/drawing/2016/SVG/main" r:embed="rId7"/>
              </a:ext>
            </a:extLst>
          </a:blip>
          <a:srcRect l="30317" t="24229" r="27143" b="36508"/>
          <a:stretch/>
        </p:blipFill>
        <p:spPr>
          <a:xfrm>
            <a:off x="9241970" y="3637695"/>
            <a:ext cx="2188029" cy="2692673"/>
          </a:xfrm>
          <a:prstGeom prst="rect">
            <a:avLst/>
          </a:prstGeom>
        </p:spPr>
      </p:pic>
      <p:sp>
        <p:nvSpPr>
          <p:cNvPr id="4" name="TextBox 3">
            <a:extLst>
              <a:ext uri="{FF2B5EF4-FFF2-40B4-BE49-F238E27FC236}">
                <a16:creationId xmlns:a16="http://schemas.microsoft.com/office/drawing/2014/main" id="{5CFF9B4D-4725-C5E8-9623-596ABB5CD044}"/>
              </a:ext>
            </a:extLst>
          </p:cNvPr>
          <p:cNvSpPr txBox="1"/>
          <p:nvPr/>
        </p:nvSpPr>
        <p:spPr>
          <a:xfrm>
            <a:off x="0" y="2069515"/>
            <a:ext cx="12192000" cy="830997"/>
          </a:xfrm>
          <a:prstGeom prst="rect">
            <a:avLst/>
          </a:prstGeom>
          <a:no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algn="ctr"/>
            <a:r>
              <a:rPr lang="en-US" sz="4800" b="1" dirty="0">
                <a:latin typeface="Nirmala UI" panose="020B0502040204020203" pitchFamily="34" charset="0"/>
                <a:ea typeface="Nirmala UI" panose="020B0502040204020203" pitchFamily="34" charset="0"/>
                <a:cs typeface="Nirmala UI" panose="020B0502040204020203" pitchFamily="34" charset="0"/>
              </a:rPr>
              <a:t>eatright.org </a:t>
            </a:r>
            <a:r>
              <a:rPr lang="hi-IN" sz="4800" b="1" dirty="0">
                <a:latin typeface="Nirmala UI" panose="020B0502040204020203" pitchFamily="34" charset="0"/>
                <a:ea typeface="Nirmala UI" panose="020B0502040204020203" pitchFamily="34" charset="0"/>
                <a:cs typeface="Nirmala UI" panose="020B0502040204020203" pitchFamily="34" charset="0"/>
              </a:rPr>
              <a:t>पर एक पोषण विशेषज्ञ खोजें</a:t>
            </a:r>
            <a:endParaRPr lang="en-US" sz="4800" b="1" dirty="0">
              <a:latin typeface="Nirmala UI" panose="020B0502040204020203" pitchFamily="34" charset="0"/>
              <a:ea typeface="Nirmala UI" panose="020B0502040204020203" pitchFamily="34" charset="0"/>
              <a:cs typeface="Nirmala UI" panose="020B0502040204020203" pitchFamily="34" charset="0"/>
            </a:endParaRPr>
          </a:p>
        </p:txBody>
      </p:sp>
    </p:spTree>
    <p:extLst>
      <p:ext uri="{BB962C8B-B14F-4D97-AF65-F5344CB8AC3E}">
        <p14:creationId xmlns:p14="http://schemas.microsoft.com/office/powerpoint/2010/main" val="30823190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ecorative Academy logo">
            <a:extLst>
              <a:ext uri="{FF2B5EF4-FFF2-40B4-BE49-F238E27FC236}">
                <a16:creationId xmlns:a16="http://schemas.microsoft.com/office/drawing/2014/main" id="{50739B86-31F5-4209-9557-88404317449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4" imgW="272" imgH="272" progId="TCLayout.ActiveDocument.1">
                  <p:embed/>
                </p:oleObj>
              </mc:Choice>
              <mc:Fallback>
                <p:oleObj name="think-cell Slide" r:id="rId4" imgW="272" imgH="272" progId="TCLayout.ActiveDocument.1">
                  <p:embed/>
                  <p:pic>
                    <p:nvPicPr>
                      <p:cNvPr id="4" name="Decorative Academy logo">
                        <a:extLst>
                          <a:ext uri="{FF2B5EF4-FFF2-40B4-BE49-F238E27FC236}">
                            <a16:creationId xmlns:a16="http://schemas.microsoft.com/office/drawing/2014/main" id="{50739B86-31F5-4209-9557-88404317449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8" name="Photo" descr="Decorative photo: An assortment food, including milk, red kidney beans, eggs, turmeric, peppercorns, blueberries, hazelnuts, brown rice, cheese, whole-grain bread, cucumbers, tomatoes, bulgar, meats, quinoa, apricots and figs.">
            <a:extLst>
              <a:ext uri="{FF2B5EF4-FFF2-40B4-BE49-F238E27FC236}">
                <a16:creationId xmlns:a16="http://schemas.microsoft.com/office/drawing/2014/main" id="{94E78488-8129-4254-9BE9-7F5A4B282358}"/>
              </a:ext>
              <a:ext uri="{C183D7F6-B498-43B3-948B-1728B52AA6E4}">
                <adec:decorative xmlns:adec="http://schemas.microsoft.com/office/drawing/2017/decorative" val="0"/>
              </a:ext>
            </a:extLst>
          </p:cNvPr>
          <p:cNvPicPr>
            <a:picLocks noGrp="1" noChangeAspect="1"/>
          </p:cNvPicPr>
          <p:nvPr>
            <p:ph type="pic" sz="quarter" idx="10"/>
          </p:nvPr>
        </p:nvPicPr>
        <p:blipFill>
          <a:blip r:embed="rId6"/>
          <a:srcRect t="7395" b="7395"/>
          <a:stretch/>
        </p:blipFill>
        <p:spPr/>
      </p:pic>
      <p:sp>
        <p:nvSpPr>
          <p:cNvPr id="2" name="Title 1">
            <a:extLst>
              <a:ext uri="{FF2B5EF4-FFF2-40B4-BE49-F238E27FC236}">
                <a16:creationId xmlns:a16="http://schemas.microsoft.com/office/drawing/2014/main" id="{8D4650AA-336E-46F0-AD64-8C61C819972C}"/>
              </a:ext>
            </a:extLst>
          </p:cNvPr>
          <p:cNvSpPr>
            <a:spLocks noGrp="1"/>
          </p:cNvSpPr>
          <p:nvPr>
            <p:ph type="ctrTitle"/>
          </p:nvPr>
        </p:nvSpPr>
        <p:spPr>
          <a:xfrm>
            <a:off x="5770419" y="2219399"/>
            <a:ext cx="5860472" cy="2215991"/>
          </a:xfrm>
        </p:spPr>
        <p:txBody>
          <a:bodyPr vert="horz"/>
          <a:lstStyle/>
          <a:p>
            <a:r>
              <a:rPr lang="hi-IN" b="1" i="1" dirty="0"/>
              <a:t>भोजन हमें </a:t>
            </a:r>
            <a:br>
              <a:rPr lang="hi-IN" b="1" i="1" dirty="0"/>
            </a:br>
            <a:r>
              <a:rPr lang="hi-IN" b="1" dirty="0">
                <a:latin typeface="Nirmala UI" panose="020B0502040204020203" pitchFamily="34" charset="0"/>
                <a:ea typeface="Nirmala UI" panose="020B0502040204020203" pitchFamily="34" charset="0"/>
                <a:cs typeface="Nirmala UI" panose="020B0502040204020203" pitchFamily="34" charset="0"/>
              </a:rPr>
              <a:t>हमारी संस्कृति से जोड़ता है</a:t>
            </a:r>
          </a:p>
        </p:txBody>
      </p:sp>
      <p:sp>
        <p:nvSpPr>
          <p:cNvPr id="6" name="TextBox 5">
            <a:extLst>
              <a:ext uri="{FF2B5EF4-FFF2-40B4-BE49-F238E27FC236}">
                <a16:creationId xmlns:a16="http://schemas.microsoft.com/office/drawing/2014/main" id="{4F6A5D04-2EE8-1BA8-93DE-B7E2736E1532}"/>
              </a:ext>
            </a:extLst>
          </p:cNvPr>
          <p:cNvSpPr txBox="1"/>
          <p:nvPr/>
        </p:nvSpPr>
        <p:spPr>
          <a:xfrm>
            <a:off x="393700" y="6336268"/>
            <a:ext cx="3041410" cy="369332"/>
          </a:xfrm>
          <a:prstGeom prst="rect">
            <a:avLst/>
          </a:prstGeom>
          <a:noFill/>
        </p:spPr>
        <p:txBody>
          <a:bodyPr wrap="none" rtlCol="0">
            <a:spAutoFit/>
          </a:bodyPr>
          <a:lstStyle/>
          <a:p>
            <a:r>
              <a:rPr lang="en-US" dirty="0">
                <a:solidFill>
                  <a:schemeClr val="bg1"/>
                </a:solidFill>
                <a:latin typeface="+mj-lt"/>
              </a:rPr>
              <a:t>NationalNutritionMonth.org</a:t>
            </a:r>
          </a:p>
        </p:txBody>
      </p:sp>
      <p:pic>
        <p:nvPicPr>
          <p:cNvPr id="7" name="Picture 2" descr="eatright logo">
            <a:extLst>
              <a:ext uri="{FF2B5EF4-FFF2-40B4-BE49-F238E27FC236}">
                <a16:creationId xmlns:a16="http://schemas.microsoft.com/office/drawing/2014/main" id="{E9483347-1586-25D3-E8C9-075ABCFAA97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06582" y="6230917"/>
            <a:ext cx="691718" cy="4311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162008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Office Theme">
  <a:themeElements>
    <a:clrScheme name="Custom 99">
      <a:dk1>
        <a:srgbClr val="000000"/>
      </a:dk1>
      <a:lt1>
        <a:sysClr val="window" lastClr="FFFFFF"/>
      </a:lt1>
      <a:dk2>
        <a:srgbClr val="746D6D"/>
      </a:dk2>
      <a:lt2>
        <a:srgbClr val="EFEEEE"/>
      </a:lt2>
      <a:accent1>
        <a:srgbClr val="39683E"/>
      </a:accent1>
      <a:accent2>
        <a:srgbClr val="CC2229"/>
      </a:accent2>
      <a:accent3>
        <a:srgbClr val="006998"/>
      </a:accent3>
      <a:accent4>
        <a:srgbClr val="C0D446"/>
      </a:accent4>
      <a:accent5>
        <a:srgbClr val="F6D530"/>
      </a:accent5>
      <a:accent6>
        <a:srgbClr val="422566"/>
      </a:accent6>
      <a:hlink>
        <a:srgbClr val="A27E2D"/>
      </a:hlink>
      <a:folHlink>
        <a:srgbClr val="954F72"/>
      </a:folHlink>
    </a:clrScheme>
    <a:fontScheme name="Custom 111">
      <a:majorFont>
        <a:latin typeface="Myriad Pro"/>
        <a:ea typeface=""/>
        <a:cs typeface=""/>
      </a:majorFont>
      <a:minorFont>
        <a:latin typeface="Myriad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ln>
          <a:noFill/>
        </a:ln>
      </a:spPr>
      <a:bodyPr lIns="0" tIns="0" rIns="0" bIns="0" rtlCol="0" anchor="t" anchorCtr="0">
        <a:spAutoFit/>
      </a:bodyPr>
      <a:lstStyle>
        <a:defPPr algn="l">
          <a:defRPr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txDef>
  </a:objectDefaults>
  <a:extraClrSchemeLst/>
  <a:extLst>
    <a:ext uri="{05A4C25C-085E-4340-85A3-A5531E510DB2}">
      <thm15:themeFamily xmlns:thm15="http://schemas.microsoft.com/office/thememl/2012/main" name="Academy PowerPoint Templates" id="{864C1590-FABC-EB43-9528-7E14510AC070}" vid="{E92D9AC6-6CAB-9648-816C-9B214CBE47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Academy PowerPoint Templates</Template>
  <TotalTime>3227</TotalTime>
  <Words>2240</Words>
  <Application>Microsoft Office PowerPoint</Application>
  <PresentationFormat>Widescreen</PresentationFormat>
  <Paragraphs>171</Paragraphs>
  <Slides>16</Slides>
  <Notes>16</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1</vt:i4>
      </vt:variant>
      <vt:variant>
        <vt:lpstr>Slide Titles</vt:lpstr>
      </vt:variant>
      <vt:variant>
        <vt:i4>16</vt:i4>
      </vt:variant>
    </vt:vector>
  </HeadingPairs>
  <TitlesOfParts>
    <vt:vector size="29" baseType="lpstr">
      <vt:lpstr>Arial</vt:lpstr>
      <vt:lpstr>Calibri</vt:lpstr>
      <vt:lpstr>Cambria</vt:lpstr>
      <vt:lpstr>Courier New</vt:lpstr>
      <vt:lpstr>Myriad Pro</vt:lpstr>
      <vt:lpstr>Myriad Pro Light</vt:lpstr>
      <vt:lpstr>Nirmala UI</vt:lpstr>
      <vt:lpstr>Nunito Light</vt:lpstr>
      <vt:lpstr>Source Sans Pro</vt:lpstr>
      <vt:lpstr>Symbol</vt:lpstr>
      <vt:lpstr>Wingdings</vt:lpstr>
      <vt:lpstr>Office Theme</vt:lpstr>
      <vt:lpstr>think-cell Slide</vt:lpstr>
      <vt:lpstr>National Nutrition Month® 2025</vt:lpstr>
      <vt:lpstr>PowerPoint Presentation</vt:lpstr>
      <vt:lpstr>उद्देश्य:</vt:lpstr>
      <vt:lpstr>भोजन से जुड़ें।</vt:lpstr>
      <vt:lpstr>PowerPoint Presentation</vt:lpstr>
      <vt:lpstr>स्वास्थ्यप्रद खाने के पैटर्न में शामिल है</vt:lpstr>
      <vt:lpstr>किसी पोषण विशेषज्ञ से जुड़ें।</vt:lpstr>
      <vt:lpstr>PowerPoint Presentation</vt:lpstr>
      <vt:lpstr>भोजन हमें  हमारी संस्कृति से जोड़ता है</vt:lpstr>
      <vt:lpstr>भोजन और संस्कृति के बीच संबंध का पता लगायें।</vt:lpstr>
      <vt:lpstr>भोजन हमें  हमारे परिवार और दोस्तों से जोड़ता है</vt:lpstr>
      <vt:lpstr>भोजन हमें  जीवन के प्रत्येक चरण से जोड़ता है  </vt:lpstr>
      <vt:lpstr>जीवन के सभी चरणों में संबंध बनायें</vt:lpstr>
      <vt:lpstr>National  Nutrition Month®</vt:lpstr>
      <vt:lpstr>National Nutrition Month® 2025</vt:lpstr>
      <vt:lpstr>धन्यवाद!</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Title</dc:title>
  <dc:creator>Jill Kohn</dc:creator>
  <cp:lastModifiedBy>Jill Kohn</cp:lastModifiedBy>
  <cp:revision>9</cp:revision>
  <dcterms:created xsi:type="dcterms:W3CDTF">2023-11-10T18:49:27Z</dcterms:created>
  <dcterms:modified xsi:type="dcterms:W3CDTF">2024-12-09T17:17:23Z</dcterms:modified>
</cp:coreProperties>
</file>