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2.xml" ContentType="application/vnd.openxmlformats-officedocument.presentationml.tags+xml"/>
  <Override PartName="/ppt/notesSlides/notesSlide1.xml" ContentType="application/vnd.openxmlformats-officedocument.presentationml.notesSlide+xml"/>
  <Override PartName="/ppt/tags/tag53.xml" ContentType="application/vnd.openxmlformats-officedocument.presentationml.tags+xml"/>
  <Override PartName="/ppt/notesSlides/notesSlide2.xml" ContentType="application/vnd.openxmlformats-officedocument.presentationml.notesSlide+xml"/>
  <Override PartName="/ppt/tags/tag54.xml" ContentType="application/vnd.openxmlformats-officedocument.presentationml.tags+xml"/>
  <Override PartName="/ppt/notesSlides/notesSlide3.xml" ContentType="application/vnd.openxmlformats-officedocument.presentationml.notesSlide+xml"/>
  <Override PartName="/ppt/tags/tag55.xml" ContentType="application/vnd.openxmlformats-officedocument.presentationml.tags+xml"/>
  <Override PartName="/ppt/notesSlides/notesSlide4.xml" ContentType="application/vnd.openxmlformats-officedocument.presentationml.notesSlide+xml"/>
  <Override PartName="/ppt/tags/tag5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7.xml" ContentType="application/vnd.openxmlformats-officedocument.presentationml.tags+xml"/>
  <Override PartName="/ppt/notesSlides/notesSlide7.xml" ContentType="application/vnd.openxmlformats-officedocument.presentationml.notesSlide+xml"/>
  <Override PartName="/ppt/tags/tag58.xml" ContentType="application/vnd.openxmlformats-officedocument.presentationml.tags+xml"/>
  <Override PartName="/ppt/notesSlides/notesSlide8.xml" ContentType="application/vnd.openxmlformats-officedocument.presentationml.notesSlide+xml"/>
  <Override PartName="/ppt/tags/tag5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61.xml" ContentType="application/vnd.openxmlformats-officedocument.presentationml.tags+xml"/>
  <Override PartName="/ppt/notesSlides/notesSlide14.xml" ContentType="application/vnd.openxmlformats-officedocument.presentationml.notesSlide+xml"/>
  <Override PartName="/ppt/tags/tag6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63.xml" ContentType="application/vnd.openxmlformats-officedocument.presentationml.tags+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handoutMasterIdLst>
    <p:handoutMasterId r:id="rId20"/>
  </p:handoutMasterIdLst>
  <p:sldIdLst>
    <p:sldId id="256" r:id="rId2"/>
    <p:sldId id="434" r:id="rId3"/>
    <p:sldId id="435" r:id="rId4"/>
    <p:sldId id="436" r:id="rId5"/>
    <p:sldId id="433" r:id="rId6"/>
    <p:sldId id="285" r:id="rId7"/>
    <p:sldId id="439" r:id="rId8"/>
    <p:sldId id="426" r:id="rId9"/>
    <p:sldId id="261" r:id="rId10"/>
    <p:sldId id="290" r:id="rId11"/>
    <p:sldId id="292" r:id="rId12"/>
    <p:sldId id="440" r:id="rId13"/>
    <p:sldId id="476" r:id="rId14"/>
    <p:sldId id="461" r:id="rId15"/>
    <p:sldId id="459" r:id="rId16"/>
    <p:sldId id="453" r:id="rId17"/>
    <p:sldId id="443" r:id="rId18"/>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s" id="{7139157B-937D-4D29-8FF7-D89F2F9848F3}">
          <p14:sldIdLst>
            <p14:sldId id="256"/>
            <p14:sldId id="434"/>
            <p14:sldId id="435"/>
            <p14:sldId id="436"/>
            <p14:sldId id="433"/>
            <p14:sldId id="285"/>
            <p14:sldId id="439"/>
            <p14:sldId id="426"/>
            <p14:sldId id="261"/>
            <p14:sldId id="290"/>
            <p14:sldId id="292"/>
            <p14:sldId id="440"/>
            <p14:sldId id="476"/>
            <p14:sldId id="461"/>
            <p14:sldId id="459"/>
            <p14:sldId id="453"/>
            <p14:sldId id="44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mapathy A" initials="UA" lastIdx="1" clrIdx="0">
    <p:extLst>
      <p:ext uri="{19B8F6BF-5375-455C-9EA6-DF929625EA0E}">
        <p15:presenceInfo xmlns:p15="http://schemas.microsoft.com/office/powerpoint/2012/main" userId="dbb2ea3d258b902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D446"/>
    <a:srgbClr val="95006C"/>
    <a:srgbClr val="4C7F72"/>
    <a:srgbClr val="F0EADA"/>
    <a:srgbClr val="0EB0C6"/>
    <a:srgbClr val="F1F1F1"/>
    <a:srgbClr val="2799D0"/>
    <a:srgbClr val="3680E6"/>
    <a:srgbClr val="5663EF"/>
    <a:srgbClr val="6D2C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123285-0670-4D5A-B89C-21F4283E921B}" v="2" dt="2024-01-05T22:26:43.0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6395"/>
  </p:normalViewPr>
  <p:slideViewPr>
    <p:cSldViewPr snapToGrid="0">
      <p:cViewPr varScale="1">
        <p:scale>
          <a:sx n="63" d="100"/>
          <a:sy n="63" d="100"/>
        </p:scale>
        <p:origin x="732" y="6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48" d="100"/>
          <a:sy n="48" d="100"/>
        </p:scale>
        <p:origin x="2684" y="4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D42D03-D00F-4A67-8BEA-40CAE8F9A5FB}" type="datetimeFigureOut">
              <a:rPr lang="en-US" smtClean="0"/>
              <a:t>1/10/2024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E5FB05-7973-4976-9484-35AE255D1084}" type="slidenum">
              <a:rPr lang="en-US" smtClean="0"/>
              <a:t>‹#›</a:t>
            </a:fld>
            <a:endParaRPr lang="en-US"/>
          </a:p>
        </p:txBody>
      </p:sp>
    </p:spTree>
    <p:extLst>
      <p:ext uri="{BB962C8B-B14F-4D97-AF65-F5344CB8AC3E}">
        <p14:creationId xmlns:p14="http://schemas.microsoft.com/office/powerpoint/2010/main" val="32533062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47624E-7BDA-4BAC-9A22-50FF8C9256CF}" type="datetimeFigureOut">
              <a:rPr lang="en-US" smtClean="0"/>
              <a:t>1/10/2024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9614E1-92E2-4CF4-B31E-063F78A97A66}" type="slidenum">
              <a:rPr lang="en-US" smtClean="0"/>
              <a:t>‹#›</a:t>
            </a:fld>
            <a:endParaRPr lang="en-US"/>
          </a:p>
        </p:txBody>
      </p:sp>
    </p:spTree>
    <p:extLst>
      <p:ext uri="{BB962C8B-B14F-4D97-AF65-F5344CB8AC3E}">
        <p14:creationId xmlns:p14="http://schemas.microsoft.com/office/powerpoint/2010/main" val="1676318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dietaryguidelines.gov/"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panose="020B0604020202020204" pitchFamily="34" charset="0"/>
              </a:rPr>
              <a:t>Hello, my name is ___________________________, and I am a ________________________ (RDN, NDTR, intern, etc.).  </a:t>
            </a:r>
          </a:p>
          <a:p>
            <a:endParaRPr lang="en-US" dirty="0">
              <a:cs typeface="Arial" panose="020B0604020202020204" pitchFamily="34" charset="0"/>
            </a:endParaRPr>
          </a:p>
          <a:p>
            <a:r>
              <a:rPr lang="en-US" dirty="0">
                <a:cs typeface="Arial" panose="020B0604020202020204" pitchFamily="34" charset="0"/>
              </a:rPr>
              <a:t>I’m also a member of the Academy of Nutrition and Dietetics (Academy), </a:t>
            </a:r>
            <a:r>
              <a:rPr lang="en-US" altLang="en-US" dirty="0">
                <a:cs typeface="Arial" panose="020B0604020202020204" pitchFamily="34" charset="0"/>
              </a:rPr>
              <a:t>the world’s largest organization of food and nutrition professionals</a:t>
            </a:r>
            <a:r>
              <a:rPr lang="en-US" altLang="ja-JP" dirty="0">
                <a:solidFill>
                  <a:srgbClr val="000000"/>
                </a:solidFill>
                <a:cs typeface="Arial" panose="020B0604020202020204" pitchFamily="34" charset="0"/>
                <a:sym typeface="Times New Roman" panose="02020603050405020304" pitchFamily="18" charset="0"/>
              </a:rPr>
              <a:t>. </a:t>
            </a:r>
          </a:p>
          <a:p>
            <a:endParaRPr lang="en-US" altLang="ja-JP" dirty="0">
              <a:solidFill>
                <a:srgbClr val="000000"/>
              </a:solidFill>
              <a:cs typeface="Arial" panose="020B0604020202020204" pitchFamily="34" charset="0"/>
              <a:sym typeface="Times New Roman" panose="02020603050405020304" pitchFamily="18" charset="0"/>
            </a:endParaRPr>
          </a:p>
          <a:p>
            <a:r>
              <a:rPr lang="en-US" dirty="0"/>
              <a:t>Members of the Academy, including registered dietitian nutritionists (RDNs) and nutrition and dietetics technicians, registered (NDTRs), play a key role in shaping the public's food choices and are committed to improving the nation’s health. </a:t>
            </a:r>
          </a:p>
          <a:p>
            <a:endParaRPr lang="en-US" dirty="0"/>
          </a:p>
          <a:p>
            <a:r>
              <a:rPr lang="en-US" dirty="0"/>
              <a:t>As food and nutrition experts, RDNs serve in roles that have a positive impact on the health of their patients, clients and communities. RDNs offer preventive and medical nutrition therapy services in a variety of settings, and they are a trusted source about what types of food to eat.</a:t>
            </a:r>
          </a:p>
          <a:p>
            <a:endParaRPr lang="en-US" dirty="0"/>
          </a:p>
          <a:p>
            <a:r>
              <a:rPr lang="en-US" dirty="0"/>
              <a:t>NDTRs are also employed throughout the community in areas such as hospitals, public health clinics, nursing homes and more and use their nutrition knowledge to help people make positive lifestyle changes.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a:t>
            </a:fld>
            <a:endParaRPr lang="en-US" dirty="0"/>
          </a:p>
        </p:txBody>
      </p:sp>
    </p:spTree>
    <p:extLst>
      <p:ext uri="{BB962C8B-B14F-4D97-AF65-F5344CB8AC3E}">
        <p14:creationId xmlns:p14="http://schemas.microsoft.com/office/powerpoint/2010/main" val="3130758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A5530C8-E91F-482B-AF0E-A886A371BBDB}" type="slidenum">
              <a:rPr lang="en-US" smtClean="0"/>
              <a:pPr/>
              <a:t>10</a:t>
            </a:fld>
            <a:endParaRPr lang="en-US" dirty="0"/>
          </a:p>
        </p:txBody>
      </p:sp>
      <p:sp>
        <p:nvSpPr>
          <p:cNvPr id="5" name="Notes Placeholder 2">
            <a:extLst>
              <a:ext uri="{FF2B5EF4-FFF2-40B4-BE49-F238E27FC236}">
                <a16:creationId xmlns:a16="http://schemas.microsoft.com/office/drawing/2014/main" id="{81882FC1-A623-4A25-9E69-C120FAF62C89}"/>
              </a:ext>
            </a:extLst>
          </p:cNvPr>
          <p:cNvSpPr txBox="1">
            <a:spLocks/>
          </p:cNvSpPr>
          <p:nvPr/>
        </p:nvSpPr>
        <p:spPr>
          <a:xfrm>
            <a:off x="838200" y="4495800"/>
            <a:ext cx="5486400" cy="4114800"/>
          </a:xfrm>
          <a:prstGeom prst="rect">
            <a:avLst/>
          </a:prstGeom>
        </p:spPr>
        <p:txBody>
          <a:bodyPr vert="horz" lIns="91440" tIns="45720" rIns="91440" bIns="45720" rtlCol="0">
            <a:normAutofit/>
          </a:bodyPr>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fontAlgn="auto">
              <a:spcBef>
                <a:spcPts val="0"/>
              </a:spcBef>
              <a:spcAft>
                <a:spcPts val="0"/>
              </a:spcAft>
            </a:pPr>
            <a:r>
              <a:rPr lang="en-US" dirty="0"/>
              <a:t>Including your favorite cultural foods and traditions can be an important part of a healthy eating routine. It allows you to adapt healthful eating recommendations to include foods which reflect your personal preferences and culture.</a:t>
            </a:r>
          </a:p>
          <a:p>
            <a:pPr fontAlgn="auto">
              <a:spcBef>
                <a:spcPts val="0"/>
              </a:spcBef>
              <a:spcAft>
                <a:spcPts val="0"/>
              </a:spcAft>
            </a:pPr>
            <a:endParaRPr lang="en-US" dirty="0"/>
          </a:p>
          <a:p>
            <a:pPr fontAlgn="auto">
              <a:spcBef>
                <a:spcPts val="0"/>
              </a:spcBef>
              <a:spcAft>
                <a:spcPts val="0"/>
              </a:spcAft>
            </a:pPr>
            <a:r>
              <a:rPr lang="en-US" dirty="0"/>
              <a:t>You can also eat foods in various forms, which can help keep food costs down. For example, when fresh produce is not in season, buying canned or frozen fruits and vegetables is a convenient way to include these foods. Remember to look for nutrient-dense forms, meaning those that have little added sugars, saturated fat, and sodium.  </a:t>
            </a:r>
          </a:p>
          <a:p>
            <a:pPr fontAlgn="auto">
              <a:spcBef>
                <a:spcPts val="0"/>
              </a:spcBef>
              <a:spcAft>
                <a:spcPts val="0"/>
              </a:spcAft>
            </a:pPr>
            <a:r>
              <a:rPr lang="en-US" dirty="0"/>
              <a:t>  </a:t>
            </a:r>
          </a:p>
          <a:p>
            <a:pPr fontAlgn="auto">
              <a:spcBef>
                <a:spcPts val="0"/>
              </a:spcBef>
              <a:spcAft>
                <a:spcPts val="0"/>
              </a:spcAft>
            </a:pPr>
            <a:r>
              <a:rPr lang="en-US" dirty="0"/>
              <a:t>Other ways to include a variety of foods is to experiment with recipes using different ingredients and to try new foods or global cuisines.</a:t>
            </a:r>
          </a:p>
          <a:p>
            <a:pPr fontAlgn="auto">
              <a:spcBef>
                <a:spcPts val="0"/>
              </a:spcBef>
              <a:spcAft>
                <a:spcPts val="0"/>
              </a:spcAft>
            </a:pPr>
            <a:endParaRPr lang="en-US" dirty="0"/>
          </a:p>
          <a:p>
            <a:pPr fontAlgn="auto">
              <a:spcBef>
                <a:spcPts val="0"/>
              </a:spcBef>
              <a:spcAft>
                <a:spcPts val="0"/>
              </a:spcAft>
            </a:pPr>
            <a:endParaRPr lang="en-US" dirty="0"/>
          </a:p>
          <a:p>
            <a:pPr fontAlgn="auto">
              <a:spcBef>
                <a:spcPts val="0"/>
              </a:spcBef>
              <a:spcAft>
                <a:spcPts val="0"/>
              </a:spcAft>
            </a:pPr>
            <a:endParaRPr lang="en-US" dirty="0"/>
          </a:p>
          <a:p>
            <a:pPr fontAlgn="auto">
              <a:spcBef>
                <a:spcPts val="0"/>
              </a:spcBef>
              <a:spcAft>
                <a:spcPts val="0"/>
              </a:spcAft>
            </a:pPr>
            <a:endParaRPr lang="en-US" dirty="0"/>
          </a:p>
          <a:p>
            <a:pPr fontAlgn="auto">
              <a:spcBef>
                <a:spcPts val="0"/>
              </a:spcBef>
              <a:spcAft>
                <a:spcPts val="0"/>
              </a:spcAft>
            </a:pPr>
            <a:endParaRPr lang="en-US" dirty="0"/>
          </a:p>
          <a:p>
            <a:pPr fontAlgn="auto">
              <a:spcBef>
                <a:spcPts val="0"/>
              </a:spcBef>
              <a:spcAft>
                <a:spcPts val="0"/>
              </a:spcAft>
            </a:pPr>
            <a:endParaRPr lang="en-US" dirty="0"/>
          </a:p>
          <a:p>
            <a:pPr fontAlgn="auto">
              <a:spcBef>
                <a:spcPts val="0"/>
              </a:spcBef>
              <a:spcAft>
                <a:spcPts val="0"/>
              </a:spcAft>
            </a:pPr>
            <a:endParaRPr lang="en-US" dirty="0"/>
          </a:p>
          <a:p>
            <a:pPr fontAlgn="auto">
              <a:spcBef>
                <a:spcPts val="0"/>
              </a:spcBef>
              <a:spcAft>
                <a:spcPts val="0"/>
              </a:spcAft>
            </a:pPr>
            <a:endParaRPr lang="en-US" dirty="0"/>
          </a:p>
          <a:p>
            <a:pPr fontAlgn="auto">
              <a:spcBef>
                <a:spcPts val="0"/>
              </a:spcBef>
              <a:spcAft>
                <a:spcPts val="0"/>
              </a:spcAft>
            </a:pPr>
            <a:endParaRPr lang="en-US" dirty="0"/>
          </a:p>
        </p:txBody>
      </p:sp>
    </p:spTree>
    <p:extLst>
      <p:ext uri="{BB962C8B-B14F-4D97-AF65-F5344CB8AC3E}">
        <p14:creationId xmlns:p14="http://schemas.microsoft.com/office/powerpoint/2010/main" val="1929969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Another great resource that can assist with eating a variety of foods from all food groups is the USDA’s MyPlate.</a:t>
            </a:r>
          </a:p>
          <a:p>
            <a:pPr algn="l"/>
            <a:endParaRPr lang="en-US" dirty="0"/>
          </a:p>
          <a:p>
            <a:pPr algn="l"/>
            <a:r>
              <a:rPr lang="en-US" dirty="0"/>
              <a:t>MyPlate encourages us to balance our meals so that half of the plate includes fruits and vegetables, and the other half features a protein food and grain. A serving of dairy completes the meal.</a:t>
            </a:r>
          </a:p>
          <a:p>
            <a:endParaRPr lang="en-US" dirty="0"/>
          </a:p>
          <a:p>
            <a:pPr>
              <a:defRPr/>
            </a:pPr>
            <a:r>
              <a:rPr lang="en-US" dirty="0">
                <a:cs typeface="Arial" panose="020B0604020202020204" pitchFamily="34" charset="0"/>
              </a:rPr>
              <a:t>It’s also important to note that some meals will contain a mixture of foods from several food groups, so they may not be portioned out in this way. Or the meal may be eaten out of a bowl. In either case each food group could be included.</a:t>
            </a:r>
          </a:p>
          <a:p>
            <a:pPr>
              <a:defRPr/>
            </a:pPr>
            <a:endParaRPr lang="en-US" dirty="0">
              <a:cs typeface="Arial" panose="020B0604020202020204" pitchFamily="34" charset="0"/>
            </a:endParaRPr>
          </a:p>
          <a:p>
            <a:pPr>
              <a:defRPr/>
            </a:pPr>
            <a:r>
              <a:rPr lang="en-US" dirty="0">
                <a:cs typeface="Arial" panose="020B0604020202020204" pitchFamily="34" charset="0"/>
              </a:rPr>
              <a:t>For example, a soup that is made with chicken, noodles, and vegetables would satisfy three of the food groups – a protein food, grain, and vegetables. And for dessert, a low-fat yogurt parfait with fruit would be a way to make sure that the other two food groups were included.</a:t>
            </a:r>
          </a:p>
          <a:p>
            <a:pPr>
              <a:defRPr/>
            </a:pPr>
            <a:endParaRPr lang="en-US" dirty="0">
              <a:cs typeface="Arial" panose="020B0604020202020204" pitchFamily="34" charset="0"/>
            </a:endParaRPr>
          </a:p>
          <a:p>
            <a:pPr>
              <a:defRPr/>
            </a:pPr>
            <a:r>
              <a:rPr lang="en-US" dirty="0">
                <a:cs typeface="Arial" panose="020B0604020202020204" pitchFamily="34" charset="0"/>
              </a:rPr>
              <a:t>For more information about MyPlate, visit MyPlate.gov.</a:t>
            </a:r>
          </a:p>
          <a:p>
            <a:pPr algn="l"/>
            <a:endParaRPr lang="en-US" dirty="0"/>
          </a:p>
        </p:txBody>
      </p:sp>
      <p:sp>
        <p:nvSpPr>
          <p:cNvPr id="4" name="Slide Number Placeholder 3"/>
          <p:cNvSpPr>
            <a:spLocks noGrp="1"/>
          </p:cNvSpPr>
          <p:nvPr>
            <p:ph type="sldNum" sz="quarter" idx="5"/>
          </p:nvPr>
        </p:nvSpPr>
        <p:spPr/>
        <p:txBody>
          <a:bodyPr/>
          <a:lstStyle/>
          <a:p>
            <a:fld id="{3A5530C8-E91F-482B-AF0E-A886A371BBDB}" type="slidenum">
              <a:rPr lang="en-US" smtClean="0"/>
              <a:pPr/>
              <a:t>11</a:t>
            </a:fld>
            <a:endParaRPr lang="en-US" dirty="0"/>
          </a:p>
        </p:txBody>
      </p:sp>
    </p:spTree>
    <p:extLst>
      <p:ext uri="{BB962C8B-B14F-4D97-AF65-F5344CB8AC3E}">
        <p14:creationId xmlns:p14="http://schemas.microsoft.com/office/powerpoint/2010/main" val="4281740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food choices also can affect the health of our planet. That’s why it’s important to eat with the environment in mind.</a:t>
            </a:r>
          </a:p>
          <a:p>
            <a:endParaRPr lang="en-US" dirty="0"/>
          </a:p>
          <a:p>
            <a:r>
              <a:rPr lang="en-US" dirty="0"/>
              <a:t>Make a point to learn what’s involved in growing your food. Visit a local farm or farmers market and talk with the people who are growing and harvesting your food. </a:t>
            </a:r>
          </a:p>
          <a:p>
            <a:endParaRPr lang="en-US" dirty="0"/>
          </a:p>
          <a:p>
            <a:r>
              <a:rPr lang="en-US" dirty="0"/>
              <a:t>Finding ways to reduce food waste will also help.</a:t>
            </a:r>
          </a:p>
          <a:p>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12</a:t>
            </a:fld>
            <a:endParaRPr lang="en-US"/>
          </a:p>
        </p:txBody>
      </p:sp>
    </p:spTree>
    <p:extLst>
      <p:ext uri="{BB962C8B-B14F-4D97-AF65-F5344CB8AC3E}">
        <p14:creationId xmlns:p14="http://schemas.microsoft.com/office/powerpoint/2010/main" val="703281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A5530C8-E91F-482B-AF0E-A886A371BBDB}" type="slidenum">
              <a:rPr lang="en-US" smtClean="0"/>
              <a:pPr/>
              <a:t>13</a:t>
            </a:fld>
            <a:endParaRPr lang="en-US" dirty="0"/>
          </a:p>
        </p:txBody>
      </p:sp>
      <p:sp>
        <p:nvSpPr>
          <p:cNvPr id="5" name="Notes Placeholder 2">
            <a:extLst>
              <a:ext uri="{FF2B5EF4-FFF2-40B4-BE49-F238E27FC236}">
                <a16:creationId xmlns:a16="http://schemas.microsoft.com/office/drawing/2014/main" id="{81882FC1-A623-4A25-9E69-C120FAF62C89}"/>
              </a:ext>
            </a:extLst>
          </p:cNvPr>
          <p:cNvSpPr txBox="1">
            <a:spLocks/>
          </p:cNvSpPr>
          <p:nvPr/>
        </p:nvSpPr>
        <p:spPr>
          <a:xfrm>
            <a:off x="838200" y="4495800"/>
            <a:ext cx="5486400" cy="4114800"/>
          </a:xfrm>
          <a:prstGeom prst="rect">
            <a:avLst/>
          </a:prstGeom>
        </p:spPr>
        <p:txBody>
          <a:bodyPr vert="horz" lIns="91440" tIns="45720" rIns="91440" bIns="45720" rtlCol="0">
            <a:normAutofit/>
          </a:bodyPr>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defRPr/>
            </a:pPr>
            <a:r>
              <a:rPr lang="en-US" dirty="0"/>
              <a:t>Reach </a:t>
            </a:r>
            <a:r>
              <a:rPr lang="en-US" i="1" dirty="0"/>
              <a:t>beyond the table </a:t>
            </a:r>
            <a:r>
              <a:rPr lang="en-US" dirty="0"/>
              <a:t>when eating with the environment in mind.</a:t>
            </a:r>
          </a:p>
          <a:p>
            <a:pPr>
              <a:defRPr/>
            </a:pPr>
            <a:endParaRPr lang="en-US" dirty="0"/>
          </a:p>
          <a:p>
            <a:pPr>
              <a:defRPr/>
            </a:pPr>
            <a:r>
              <a:rPr lang="en-US" dirty="0"/>
              <a:t>Examples include:</a:t>
            </a:r>
          </a:p>
          <a:p>
            <a:pPr>
              <a:defRPr/>
            </a:pPr>
            <a:r>
              <a:rPr lang="en-US" dirty="0"/>
              <a:t>Getting creative in the kitchen and creating new dishes from leftovers to help reduce food waste. </a:t>
            </a:r>
          </a:p>
          <a:p>
            <a:pPr>
              <a:defRPr/>
            </a:pPr>
            <a:endParaRPr lang="en-US" dirty="0"/>
          </a:p>
          <a:p>
            <a:pPr>
              <a:defRPr/>
            </a:pPr>
            <a:r>
              <a:rPr lang="en-US" dirty="0"/>
              <a:t>Enjoying more plant-based foods with meals and snacks. </a:t>
            </a:r>
            <a:r>
              <a:rPr lang="en-US" i="1" dirty="0"/>
              <a:t>(Hint: planning in advance will help you do this.)</a:t>
            </a:r>
          </a:p>
          <a:p>
            <a:pPr>
              <a:defRPr/>
            </a:pPr>
            <a:endParaRPr lang="en-US" dirty="0"/>
          </a:p>
          <a:p>
            <a:pPr>
              <a:defRPr/>
            </a:pPr>
            <a:r>
              <a:rPr lang="en-US" dirty="0"/>
              <a:t>Support farmers by buying locally grown and seasonal foods, when possible. </a:t>
            </a:r>
          </a:p>
          <a:p>
            <a:pPr>
              <a:defRPr/>
            </a:pPr>
            <a:endParaRPr lang="en-US" sz="1600" dirty="0">
              <a:cs typeface="Arial" panose="020B0604020202020204" pitchFamily="34" charset="0"/>
            </a:endParaRPr>
          </a:p>
          <a:p>
            <a:pPr>
              <a:defRPr/>
            </a:pPr>
            <a:r>
              <a:rPr lang="en-US" dirty="0"/>
              <a:t>You could also try growing your own fruits and vegetables at home. If space is limited, schools, churches and other places may offer community gardens where you can participate in the growing process and share in the harvest. </a:t>
            </a:r>
          </a:p>
          <a:p>
            <a:pPr>
              <a:defRPr/>
            </a:pPr>
            <a:endParaRPr lang="en-US" dirty="0"/>
          </a:p>
        </p:txBody>
      </p:sp>
    </p:spTree>
    <p:extLst>
      <p:ext uri="{BB962C8B-B14F-4D97-AF65-F5344CB8AC3E}">
        <p14:creationId xmlns:p14="http://schemas.microsoft.com/office/powerpoint/2010/main" val="3359831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that a healthy eating routine is one that meets your unique needs. </a:t>
            </a:r>
          </a:p>
          <a:p>
            <a:endParaRPr lang="en-US" dirty="0"/>
          </a:p>
          <a:p>
            <a:pPr lvl="0">
              <a:defRPr/>
            </a:pPr>
            <a:r>
              <a:rPr lang="en-US" dirty="0"/>
              <a:t>There are many ways to eat healthfully </a:t>
            </a:r>
            <a:r>
              <a:rPr lang="en-US" b="1" i="1" dirty="0"/>
              <a:t>Beyond the Table</a:t>
            </a:r>
            <a:r>
              <a:rPr lang="en-US" dirty="0"/>
              <a:t>.</a:t>
            </a:r>
          </a:p>
          <a:p>
            <a:pPr lvl="0">
              <a:defRPr/>
            </a:pPr>
            <a:endParaRPr lang="en-US" dirty="0"/>
          </a:p>
          <a:p>
            <a:pPr>
              <a:defRPr/>
            </a:pPr>
            <a:r>
              <a:rPr lang="en-US" dirty="0"/>
              <a:t>If you would like to improve your current eating habits and would benefit from personalized nutrition guidance, a registered dietitian nutritionist can help you develop a healthful eating routine that is as unique as you are.</a:t>
            </a:r>
          </a:p>
          <a:p>
            <a:pPr lvl="0">
              <a:defRPr/>
            </a:pPr>
            <a:endParaRPr lang="en-US" dirty="0"/>
          </a:p>
          <a:p>
            <a:r>
              <a:rPr lang="en-US" dirty="0"/>
              <a:t>For additional food and nutrition information and to Find a </a:t>
            </a:r>
            <a:r>
              <a:rPr lang="en-US"/>
              <a:t>Nutrition Expert </a:t>
            </a:r>
            <a:r>
              <a:rPr lang="en-US" dirty="0"/>
              <a:t>in your area, visit eatright.org.</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14</a:t>
            </a:fld>
            <a:endParaRPr lang="en-US"/>
          </a:p>
        </p:txBody>
      </p:sp>
    </p:spTree>
    <p:extLst>
      <p:ext uri="{BB962C8B-B14F-4D97-AF65-F5344CB8AC3E}">
        <p14:creationId xmlns:p14="http://schemas.microsoft.com/office/powerpoint/2010/main" val="2492131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there any questions?</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15</a:t>
            </a:fld>
            <a:endParaRPr lang="en-US"/>
          </a:p>
        </p:txBody>
      </p:sp>
    </p:spTree>
    <p:extLst>
      <p:ext uri="{BB962C8B-B14F-4D97-AF65-F5344CB8AC3E}">
        <p14:creationId xmlns:p14="http://schemas.microsoft.com/office/powerpoint/2010/main" val="539431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a:t>
            </a:r>
          </a:p>
        </p:txBody>
      </p:sp>
      <p:sp>
        <p:nvSpPr>
          <p:cNvPr id="4" name="Slide Number Placeholder 3"/>
          <p:cNvSpPr>
            <a:spLocks noGrp="1"/>
          </p:cNvSpPr>
          <p:nvPr>
            <p:ph type="sldNum" sz="quarter" idx="5"/>
          </p:nvPr>
        </p:nvSpPr>
        <p:spPr/>
        <p:txBody>
          <a:bodyPr/>
          <a:lstStyle/>
          <a:p>
            <a:fld id="{0C9614E1-92E2-4CF4-B31E-063F78A97A66}" type="slidenum">
              <a:rPr lang="en-US" smtClean="0"/>
              <a:t>16</a:t>
            </a:fld>
            <a:endParaRPr lang="en-US"/>
          </a:p>
        </p:txBody>
      </p:sp>
    </p:spTree>
    <p:extLst>
      <p:ext uri="{BB962C8B-B14F-4D97-AF65-F5344CB8AC3E}">
        <p14:creationId xmlns:p14="http://schemas.microsoft.com/office/powerpoint/2010/main" val="929389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have fun celebrating National Nutrition Month®!</a:t>
            </a:r>
          </a:p>
        </p:txBody>
      </p:sp>
      <p:sp>
        <p:nvSpPr>
          <p:cNvPr id="4" name="Slide Number Placeholder 3"/>
          <p:cNvSpPr>
            <a:spLocks noGrp="1"/>
          </p:cNvSpPr>
          <p:nvPr>
            <p:ph type="sldNum" sz="quarter" idx="5"/>
          </p:nvPr>
        </p:nvSpPr>
        <p:spPr/>
        <p:txBody>
          <a:bodyPr/>
          <a:lstStyle/>
          <a:p>
            <a:fld id="{0C9614E1-92E2-4CF4-B31E-063F78A97A66}" type="slidenum">
              <a:rPr lang="en-US" smtClean="0"/>
              <a:t>17</a:t>
            </a:fld>
            <a:endParaRPr lang="en-US"/>
          </a:p>
        </p:txBody>
      </p:sp>
    </p:spTree>
    <p:extLst>
      <p:ext uri="{BB962C8B-B14F-4D97-AF65-F5344CB8AC3E}">
        <p14:creationId xmlns:p14="http://schemas.microsoft.com/office/powerpoint/2010/main" val="653489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cs typeface="Arial" panose="020B0604020202020204" pitchFamily="34" charset="0"/>
                <a:sym typeface="Times New Roman" panose="02020603050405020304" pitchFamily="18" charset="0"/>
              </a:rPr>
              <a:t>Each year during March, we celebrate National Nutrition Month</a:t>
            </a:r>
            <a:r>
              <a:rPr lang="en-US" baseline="30000" dirty="0">
                <a:solidFill>
                  <a:srgbClr val="000000"/>
                </a:solidFill>
                <a:cs typeface="Arial" panose="020B0604020202020204" pitchFamily="34" charset="0"/>
                <a:sym typeface="Times New Roman" panose="02020603050405020304" pitchFamily="18" charset="0"/>
              </a:rPr>
              <a:t>®</a:t>
            </a:r>
            <a:r>
              <a:rPr lang="en-US" dirty="0">
                <a:solidFill>
                  <a:srgbClr val="000000"/>
                </a:solidFill>
                <a:cs typeface="Arial" panose="020B0604020202020204" pitchFamily="34" charset="0"/>
                <a:sym typeface="Times New Roman" panose="02020603050405020304" pitchFamily="18" charset="0"/>
              </a:rPr>
              <a:t>, which </a:t>
            </a:r>
            <a:r>
              <a:rPr lang="en-US" dirty="0"/>
              <a:t>is a nutrition education and information campaign sponsored by the Academy. </a:t>
            </a:r>
            <a:r>
              <a:rPr lang="en-US" dirty="0">
                <a:solidFill>
                  <a:srgbClr val="000000"/>
                </a:solidFill>
                <a:cs typeface="Arial" panose="020B0604020202020204" pitchFamily="34" charset="0"/>
                <a:sym typeface="Times New Roman" panose="02020603050405020304" pitchFamily="18" charset="0"/>
              </a:rPr>
              <a:t>It invites everyone to learn about making informed food choices and developing sound eating and physical activity habits. </a:t>
            </a:r>
          </a:p>
          <a:p>
            <a:endParaRPr lang="en-US" dirty="0">
              <a:solidFill>
                <a:srgbClr val="000000"/>
              </a:solidFill>
              <a:cs typeface="Arial" panose="020B0604020202020204" pitchFamily="34" charset="0"/>
              <a:sym typeface="Times New Roman" panose="02020603050405020304" pitchFamily="18" charset="0"/>
            </a:endParaRPr>
          </a:p>
          <a:p>
            <a:r>
              <a:rPr lang="en-US" dirty="0">
                <a:solidFill>
                  <a:srgbClr val="000000"/>
                </a:solidFill>
                <a:cs typeface="Arial" panose="020B0604020202020204" pitchFamily="34" charset="0"/>
                <a:sym typeface="Times New Roman" panose="02020603050405020304" pitchFamily="18" charset="0"/>
              </a:rPr>
              <a:t>National Nutrition Month® started in 1973 as National Nutrition Week, and it became a month-long observance in 1980 in response to growing interest in nutrition. </a:t>
            </a:r>
          </a:p>
          <a:p>
            <a:endParaRPr lang="en-US" dirty="0">
              <a:solidFill>
                <a:srgbClr val="000000"/>
              </a:solidFill>
              <a:cs typeface="Arial" panose="020B0604020202020204" pitchFamily="34" charset="0"/>
              <a:sym typeface="Times New Roman" panose="02020603050405020304" pitchFamily="18" charset="0"/>
            </a:endParaRPr>
          </a:p>
          <a:p>
            <a:r>
              <a:rPr lang="en-US" dirty="0">
                <a:solidFill>
                  <a:srgbClr val="000000"/>
                </a:solidFill>
                <a:cs typeface="Arial" panose="020B0604020202020204" pitchFamily="34" charset="0"/>
                <a:sym typeface="Times New Roman" panose="02020603050405020304" pitchFamily="18" charset="0"/>
              </a:rPr>
              <a:t>The theme for National Nutrition Month® 2024 is </a:t>
            </a:r>
            <a:r>
              <a:rPr lang="en-US" b="1" i="1" dirty="0">
                <a:solidFill>
                  <a:srgbClr val="000000"/>
                </a:solidFill>
                <a:cs typeface="Arial" panose="020B0604020202020204" pitchFamily="34" charset="0"/>
                <a:sym typeface="Times New Roman" panose="02020603050405020304" pitchFamily="18" charset="0"/>
              </a:rPr>
              <a:t>Beyond the Table, </a:t>
            </a:r>
            <a:r>
              <a:rPr lang="en-US" dirty="0">
                <a:solidFill>
                  <a:srgbClr val="000000"/>
                </a:solidFill>
                <a:cs typeface="Arial" panose="020B0604020202020204" pitchFamily="34" charset="0"/>
                <a:sym typeface="Times New Roman" panose="02020603050405020304" pitchFamily="18" charset="0"/>
              </a:rPr>
              <a:t>which highlights the farm-to-fork aspect of nutrition; addresses the many ways and places we eat; emphasizes sustainability efforts; and showcases the expertise of nutrition and dietetics professionals.</a:t>
            </a:r>
            <a:r>
              <a:rPr lang="en-US" dirty="0"/>
              <a:t> </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2</a:t>
            </a:fld>
            <a:endParaRPr lang="en-US"/>
          </a:p>
        </p:txBody>
      </p:sp>
    </p:spTree>
    <p:extLst>
      <p:ext uri="{BB962C8B-B14F-4D97-AF65-F5344CB8AC3E}">
        <p14:creationId xmlns:p14="http://schemas.microsoft.com/office/powerpoint/2010/main" val="2059277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panose="020B0604020202020204" pitchFamily="34" charset="0"/>
              </a:rPr>
              <a:t>At the end of today’s presentation, you will be able to:</a:t>
            </a:r>
          </a:p>
          <a:p>
            <a:endParaRPr lang="en-US" dirty="0">
              <a:cs typeface="Arial" panose="020B0604020202020204" pitchFamily="34" charset="0"/>
            </a:endParaRPr>
          </a:p>
          <a:p>
            <a:pPr marL="457200" indent="-457200">
              <a:buFont typeface="+mj-lt"/>
              <a:buAutoNum type="arabicPeriod"/>
            </a:pPr>
            <a:r>
              <a:rPr lang="en-GB" dirty="0"/>
              <a:t>Explain the importance of eating a variety of foods from all food groups.</a:t>
            </a:r>
          </a:p>
          <a:p>
            <a:pPr marL="457200" indent="-457200">
              <a:buFont typeface="+mj-lt"/>
              <a:buAutoNum type="arabicPeriod"/>
            </a:pPr>
            <a:r>
              <a:rPr lang="en-GB" dirty="0"/>
              <a:t>Identify at least two reasons for meeting with a registered dietitian nutritionist.</a:t>
            </a:r>
          </a:p>
          <a:p>
            <a:pPr marL="457200" indent="-457200">
              <a:buFont typeface="+mj-lt"/>
              <a:buAutoNum type="arabicPeriod"/>
            </a:pPr>
            <a:r>
              <a:rPr lang="en-GB" dirty="0"/>
              <a:t>Describe three ways to eat with the environment in mind.</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3</a:t>
            </a:fld>
            <a:endParaRPr lang="en-US"/>
          </a:p>
        </p:txBody>
      </p:sp>
    </p:spTree>
    <p:extLst>
      <p:ext uri="{BB962C8B-B14F-4D97-AF65-F5344CB8AC3E}">
        <p14:creationId xmlns:p14="http://schemas.microsoft.com/office/powerpoint/2010/main" val="825087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healthy eating routine may be a new phrase to some of you. It describes a way of eating that includes nutritious foods and drinks on a regular basis. This approach to eating is different than many fad diets, which promote unnecessary restrictions or require people to eat a certain way.</a:t>
            </a:r>
          </a:p>
          <a:p>
            <a:endParaRPr lang="en-US" dirty="0"/>
          </a:p>
          <a:p>
            <a:r>
              <a:rPr lang="en-US" dirty="0"/>
              <a:t>Healthy eating routines can vary, since we all have different food preferences, budgets, cooking skills, traditions, etc.</a:t>
            </a:r>
          </a:p>
          <a:p>
            <a:endParaRPr lang="en-US" dirty="0"/>
          </a:p>
          <a:p>
            <a:r>
              <a:rPr lang="en-US" dirty="0"/>
              <a:t>According to the </a:t>
            </a:r>
            <a:r>
              <a:rPr lang="en-US" i="1" dirty="0"/>
              <a:t>2020-2025 Dietary Guidelines for Americans, </a:t>
            </a:r>
            <a:r>
              <a:rPr lang="en-US" dirty="0"/>
              <a:t>“a healthy eating routine is important at every stage of life and can have positive effects that add up over time”.</a:t>
            </a:r>
          </a:p>
          <a:p>
            <a:endParaRPr lang="en-US" i="1" dirty="0">
              <a:solidFill>
                <a:srgbClr val="212121"/>
              </a:solidFill>
              <a:latin typeface="Source Sans Pro" panose="020B0503030403020204" pitchFamily="34" charset="0"/>
            </a:endParaRPr>
          </a:p>
          <a:p>
            <a:r>
              <a:rPr lang="en-US" dirty="0"/>
              <a:t>The </a:t>
            </a:r>
            <a:r>
              <a:rPr lang="en-US"/>
              <a:t>great news </a:t>
            </a:r>
            <a:r>
              <a:rPr lang="en-US" dirty="0"/>
              <a:t>is that we’re never too young or too old to adopt a healthy eating routine.</a:t>
            </a:r>
          </a:p>
          <a:p>
            <a:endParaRPr lang="en-US" sz="1000" b="0" i="1" dirty="0">
              <a:solidFill>
                <a:srgbClr val="212121"/>
              </a:solidFill>
              <a:effectLst/>
              <a:latin typeface="Source Sans Pro" panose="020B0503030403020204" pitchFamily="34" charset="0"/>
            </a:endParaRPr>
          </a:p>
          <a:p>
            <a:r>
              <a:rPr lang="en-US" dirty="0"/>
              <a:t>And what better time to start or improve your healthy eating routine than during National Nutrition Month®!</a:t>
            </a:r>
          </a:p>
          <a:p>
            <a:endParaRPr lang="en-US" sz="1000" i="1" dirty="0">
              <a:solidFill>
                <a:srgbClr val="212121"/>
              </a:solidFill>
              <a:latin typeface="Source Sans Pro" panose="020B0503030403020204" pitchFamily="34" charset="0"/>
            </a:endParaRPr>
          </a:p>
          <a:p>
            <a:r>
              <a:rPr lang="en-US" sz="1000" b="0" i="1" dirty="0">
                <a:solidFill>
                  <a:srgbClr val="212121"/>
                </a:solidFill>
                <a:effectLst/>
                <a:latin typeface="Source Sans Pro" panose="020B0503030403020204" pitchFamily="34" charset="0"/>
              </a:rPr>
              <a:t>Source: U.S. Department of Agriculture and U.S. Department of Health and Human Services. Dietary Guidelines for Americans, 2020-2025. 9th Edition. December 2020. Available at </a:t>
            </a:r>
            <a:r>
              <a:rPr lang="en-US" sz="1000" b="0" i="1" u="sng" dirty="0">
                <a:solidFill>
                  <a:srgbClr val="4C6FDE"/>
                </a:solidFill>
                <a:effectLst/>
                <a:latin typeface="Source Sans Pro" panose="020B0503030403020204" pitchFamily="34" charset="0"/>
                <a:hlinkClick r:id="rId3"/>
              </a:rPr>
              <a:t>DietaryGuidelines.gov</a:t>
            </a:r>
            <a:r>
              <a:rPr lang="en-US" sz="1000" b="0" i="1" dirty="0">
                <a:solidFill>
                  <a:srgbClr val="212121"/>
                </a:solidFill>
                <a:effectLst/>
                <a:latin typeface="Source Sans Pro" panose="020B0503030403020204" pitchFamily="34" charset="0"/>
              </a:rPr>
              <a:t>.</a:t>
            </a:r>
            <a:endParaRPr lang="en-US" sz="1000"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4</a:t>
            </a:fld>
            <a:endParaRPr lang="en-US"/>
          </a:p>
        </p:txBody>
      </p:sp>
    </p:spTree>
    <p:extLst>
      <p:ext uri="{BB962C8B-B14F-4D97-AF65-F5344CB8AC3E}">
        <p14:creationId xmlns:p14="http://schemas.microsoft.com/office/powerpoint/2010/main" val="1920603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may seem challenging at times to pick foods that are healthier, especially with the cost of so many goods increasing over the past few years.</a:t>
            </a:r>
          </a:p>
          <a:p>
            <a:endParaRPr lang="en-US" dirty="0"/>
          </a:p>
          <a:p>
            <a:r>
              <a:rPr lang="en-US" dirty="0"/>
              <a:t>Staying nourished on any budget may require more planning in advance in order to stretch your food dollars.</a:t>
            </a:r>
          </a:p>
          <a:p>
            <a:endParaRPr lang="en-US" dirty="0"/>
          </a:p>
          <a:p>
            <a:r>
              <a:rPr lang="en-US" dirty="0"/>
              <a:t>Let’s discuss a few ways that can help…</a:t>
            </a:r>
          </a:p>
        </p:txBody>
      </p:sp>
      <p:sp>
        <p:nvSpPr>
          <p:cNvPr id="4" name="Slide Number Placeholder 3"/>
          <p:cNvSpPr>
            <a:spLocks noGrp="1"/>
          </p:cNvSpPr>
          <p:nvPr>
            <p:ph type="sldNum" sz="quarter" idx="5"/>
          </p:nvPr>
        </p:nvSpPr>
        <p:spPr/>
        <p:txBody>
          <a:bodyPr/>
          <a:lstStyle/>
          <a:p>
            <a:fld id="{0C9614E1-92E2-4CF4-B31E-063F78A97A66}" type="slidenum">
              <a:rPr lang="en-US" smtClean="0"/>
              <a:t>5</a:t>
            </a:fld>
            <a:endParaRPr lang="en-US"/>
          </a:p>
        </p:txBody>
      </p:sp>
    </p:spTree>
    <p:extLst>
      <p:ext uri="{BB962C8B-B14F-4D97-AF65-F5344CB8AC3E}">
        <p14:creationId xmlns:p14="http://schemas.microsoft.com/office/powerpoint/2010/main" val="1282378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Preparing foods at home allows you to control the ingredients, their amounts and how the foods are made. By learning cooking, food preparation and meal planning skills, you can identify ways to substitute lower cost ingredients, if need be, use lesser amounts in some cases, and increase the nutrition of many dishes.</a:t>
            </a:r>
          </a:p>
          <a:p>
            <a:endParaRPr lang="en-US" dirty="0"/>
          </a:p>
          <a:p>
            <a:r>
              <a:rPr lang="en-US" dirty="0"/>
              <a:t>For example, beans can be used in place of some or all of the meat that a chili recipe calls for and less salt can be used in many dishes. </a:t>
            </a:r>
          </a:p>
          <a:p>
            <a:endParaRPr lang="en-US" dirty="0"/>
          </a:p>
          <a:p>
            <a:r>
              <a:rPr lang="en-US" dirty="0"/>
              <a:t>Fruits and vegetables also can be incorporated into meals, making them more nutritious. All forms count, too – fresh, frozen, canned or dried.</a:t>
            </a:r>
          </a:p>
          <a:p>
            <a:endParaRPr lang="en-US" dirty="0"/>
          </a:p>
          <a:p>
            <a:r>
              <a:rPr lang="en-US" dirty="0"/>
              <a:t>A good place to start is with planning your meals and snacks. Before going to the store, check what foods you have at home, then use a grocery list and shop sales when purchasing the foods you need.</a:t>
            </a:r>
          </a:p>
          <a:p>
            <a:endParaRPr lang="en-US" dirty="0"/>
          </a:p>
          <a:p>
            <a:r>
              <a:rPr lang="en-US" dirty="0"/>
              <a:t>It may also help to learn about resources in your community, such as SNAP, WIC, and local food banks. These types of programs offer food assistance to individuals who are eligible.</a:t>
            </a:r>
          </a:p>
          <a:p>
            <a:endParaRPr lang="en-US" dirty="0"/>
          </a:p>
          <a:p>
            <a:r>
              <a:rPr lang="en-US" dirty="0"/>
              <a:t>SNAP stands for “Supplemental Nutrition Assistance Program” and WIC is a “Special Supplemental Nutrition Program for Women, Infants, and Children”. For more information about either program, visit the U.S. Department of Agriculture’s website at usda.gov. </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A5530C8-E91F-482B-AF0E-A886A371BBDB}" type="slidenum">
              <a:rPr lang="en-US" smtClean="0"/>
              <a:pPr/>
              <a:t>6</a:t>
            </a:fld>
            <a:endParaRPr lang="en-US" dirty="0"/>
          </a:p>
        </p:txBody>
      </p:sp>
    </p:spTree>
    <p:extLst>
      <p:ext uri="{BB962C8B-B14F-4D97-AF65-F5344CB8AC3E}">
        <p14:creationId xmlns:p14="http://schemas.microsoft.com/office/powerpoint/2010/main" val="1522273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Practicing home food safety also relates to nourishment and is especially important for individuals who are at higher risk of foodborne illness, also known as food poisoning. Infants, older adults and people with certain health conditions, like diabetes and cancer, and individuals who are pregnant are at increased risk of foodborne illness.</a:t>
            </a:r>
          </a:p>
          <a:p>
            <a:endParaRPr lang="en-US" dirty="0"/>
          </a:p>
          <a:p>
            <a:r>
              <a:rPr lang="en-US" dirty="0"/>
              <a:t>Steps you can take to keep food safe at home include:</a:t>
            </a:r>
          </a:p>
          <a:p>
            <a:endParaRPr lang="en-US" dirty="0"/>
          </a:p>
          <a:p>
            <a:pPr marL="228600" indent="-228600">
              <a:buAutoNum type="arabicPeriod"/>
            </a:pPr>
            <a:r>
              <a:rPr lang="en-US" dirty="0"/>
              <a:t>Washing your hands with soap and water before preparing or eating food. Cleaning surfaces that are used to prepare foods is also important.</a:t>
            </a:r>
          </a:p>
          <a:p>
            <a:pPr marL="228600" indent="-228600">
              <a:buAutoNum type="arabicPeriod"/>
            </a:pPr>
            <a:r>
              <a:rPr lang="en-US" dirty="0"/>
              <a:t>Keeping raw foods separate from foods that are already cooked or ready-to-eat. This may involve using different cutting boards and utensils when preparing these foods to prevent what is known as cross-contamination.</a:t>
            </a:r>
          </a:p>
          <a:p>
            <a:pPr marL="228600" indent="-228600">
              <a:buAutoNum type="arabicPeriod"/>
            </a:pPr>
            <a:r>
              <a:rPr lang="en-US" dirty="0"/>
              <a:t>Cooking foods to their appropriate internal temperature is also needed. Using a food thermometer is the only way to make sure that a food is cooked thoroughly and is safe to eat.</a:t>
            </a:r>
          </a:p>
          <a:p>
            <a:pPr marL="228600" indent="-228600">
              <a:buAutoNum type="arabicPeriod"/>
            </a:pPr>
            <a:r>
              <a:rPr lang="en-US" dirty="0"/>
              <a:t>Refrigerating perishable foods right away helps to keep them out of the Temperature “Danger Zone”, where bacteria multiply at a faster rate. Foods left out at room temperature for two hours or longer are unsafe to eat. (One hour if the temperature is 90° Fahrenheit or higher).</a:t>
            </a:r>
          </a:p>
          <a:p>
            <a:pPr marL="228600" indent="-228600">
              <a:buAutoNum type="arabicPeriod"/>
            </a:pPr>
            <a:endParaRPr lang="en-US" dirty="0"/>
          </a:p>
          <a:p>
            <a:r>
              <a:rPr lang="en-US" dirty="0"/>
              <a:t>For more Home Food Safety Tips, visit eatright.org.</a:t>
            </a:r>
          </a:p>
        </p:txBody>
      </p:sp>
      <p:sp>
        <p:nvSpPr>
          <p:cNvPr id="4" name="Slide Number Placeholder 3"/>
          <p:cNvSpPr>
            <a:spLocks noGrp="1"/>
          </p:cNvSpPr>
          <p:nvPr>
            <p:ph type="sldNum" sz="quarter" idx="5"/>
          </p:nvPr>
        </p:nvSpPr>
        <p:spPr/>
        <p:txBody>
          <a:bodyPr/>
          <a:lstStyle/>
          <a:p>
            <a:fld id="{0C9614E1-92E2-4CF4-B31E-063F78A97A66}" type="slidenum">
              <a:rPr lang="en-US" smtClean="0"/>
              <a:t>7</a:t>
            </a:fld>
            <a:endParaRPr lang="en-US"/>
          </a:p>
        </p:txBody>
      </p:sp>
    </p:spTree>
    <p:extLst>
      <p:ext uri="{BB962C8B-B14F-4D97-AF65-F5344CB8AC3E}">
        <p14:creationId xmlns:p14="http://schemas.microsoft.com/office/powerpoint/2010/main" val="1268714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Registered Dietitian Nutritionists are experts in food safety, but there are many other reasons to see an RDN. </a:t>
            </a:r>
          </a:p>
          <a:p>
            <a:endParaRPr lang="en-US" dirty="0"/>
          </a:p>
          <a:p>
            <a:r>
              <a:rPr lang="en-US" dirty="0"/>
              <a:t>Common reasons to consult with an RDN include:</a:t>
            </a:r>
          </a:p>
          <a:p>
            <a:pPr marL="171450" indent="-171450">
              <a:buFont typeface="Arial" panose="020B0604020202020204" pitchFamily="34" charset="0"/>
              <a:buChar char="•"/>
            </a:pPr>
            <a:r>
              <a:rPr lang="en-US" dirty="0"/>
              <a:t>You want help managing diabetes, high blood pressure or another chronic disease.</a:t>
            </a:r>
          </a:p>
          <a:p>
            <a:pPr marL="171450" indent="-171450">
              <a:buFont typeface="Arial" panose="020B0604020202020204" pitchFamily="34" charset="0"/>
              <a:buChar char="•"/>
            </a:pPr>
            <a:r>
              <a:rPr lang="en-US" dirty="0"/>
              <a:t>You are thinking of having or have had gastric bypass surgery.</a:t>
            </a:r>
          </a:p>
          <a:p>
            <a:pPr marL="171450" indent="-171450">
              <a:buFont typeface="Arial" panose="020B0604020202020204" pitchFamily="34" charset="0"/>
              <a:buChar char="•"/>
            </a:pPr>
            <a:r>
              <a:rPr lang="en-US" dirty="0"/>
              <a:t>You have digestive problems and are concerned about eating.</a:t>
            </a:r>
          </a:p>
          <a:p>
            <a:pPr marL="171450" indent="-171450">
              <a:buFont typeface="Arial" panose="020B0604020202020204" pitchFamily="34" charset="0"/>
              <a:buChar char="•"/>
            </a:pPr>
            <a:r>
              <a:rPr lang="en-US" dirty="0"/>
              <a:t>You’re pregnant, trying to get pregnant, or are a new parent.</a:t>
            </a:r>
          </a:p>
          <a:p>
            <a:pPr marL="171450" indent="-171450">
              <a:buFont typeface="Arial" panose="020B0604020202020204" pitchFamily="34" charset="0"/>
              <a:buChar char="•"/>
            </a:pPr>
            <a:r>
              <a:rPr lang="en-US" dirty="0"/>
              <a:t>You have a food allergy or intolerance.</a:t>
            </a:r>
          </a:p>
          <a:p>
            <a:pPr marL="171450" indent="-171450">
              <a:buFont typeface="Arial" panose="020B0604020202020204" pitchFamily="34" charset="0"/>
              <a:buChar char="•"/>
            </a:pPr>
            <a:r>
              <a:rPr lang="en-US" dirty="0"/>
              <a:t>You or your child is experiencing disordered eating.</a:t>
            </a:r>
          </a:p>
          <a:p>
            <a:pPr marL="171450" indent="-171450">
              <a:buFont typeface="Arial" panose="020B0604020202020204" pitchFamily="34" charset="0"/>
              <a:buChar char="•"/>
            </a:pPr>
            <a:r>
              <a:rPr lang="en-US" dirty="0"/>
              <a:t>You’re caring for an aging parent.</a:t>
            </a:r>
          </a:p>
          <a:p>
            <a:pPr marL="171450" indent="-171450">
              <a:buFont typeface="Arial" panose="020B0604020202020204" pitchFamily="34" charset="0"/>
              <a:buChar char="•"/>
            </a:pPr>
            <a:r>
              <a:rPr lang="en-US" dirty="0"/>
              <a:t>You want practical lifestyle advice.</a:t>
            </a:r>
          </a:p>
          <a:p>
            <a:pPr marL="171450" indent="-171450">
              <a:buFont typeface="Arial" panose="020B0604020202020204" pitchFamily="34" charset="0"/>
              <a:buChar char="•"/>
            </a:pPr>
            <a:r>
              <a:rPr lang="en-US" dirty="0"/>
              <a:t>You want to improve your performance in sports.</a:t>
            </a:r>
          </a:p>
          <a:p>
            <a:pPr marL="171450" indent="-171450">
              <a:buFont typeface="Arial" panose="020B0604020202020204" pitchFamily="34" charset="0"/>
              <a:buChar char="•"/>
            </a:pPr>
            <a:r>
              <a:rPr lang="en-US" dirty="0"/>
              <a:t>You’re interested in feeding your family healthier foods, but you do not cook.</a:t>
            </a:r>
          </a:p>
          <a:p>
            <a:endParaRPr lang="en-US" dirty="0"/>
          </a:p>
          <a:p>
            <a:r>
              <a:rPr lang="en-US" dirty="0"/>
              <a:t>You may have to ask your doctor for a referral to an RDN and be sure to find an RDN who specializes in your unique needs.</a:t>
            </a:r>
          </a:p>
          <a:p>
            <a:endParaRPr lang="en-US" dirty="0"/>
          </a:p>
          <a:p>
            <a:r>
              <a:rPr lang="en-US" dirty="0"/>
              <a:t>By seeking the help of an RDN, you’ll receive personalized nutrition information to meet your health goals.</a:t>
            </a:r>
          </a:p>
          <a:p>
            <a:endParaRPr lang="en-US" dirty="0"/>
          </a:p>
          <a:p>
            <a:r>
              <a:rPr lang="en-US" dirty="0"/>
              <a:t>National Nutrition Month® is a great time to learn about the many ways RDNs can help people live healthier lives. </a:t>
            </a:r>
          </a:p>
          <a:p>
            <a:endParaRPr lang="en-US" dirty="0"/>
          </a:p>
          <a:p>
            <a:r>
              <a:rPr lang="en-US" dirty="0"/>
              <a:t>Visit eatright.org to Find a Nutrition Expert in your area.</a:t>
            </a:r>
          </a:p>
          <a:p>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8</a:t>
            </a:fld>
            <a:endParaRPr lang="en-US"/>
          </a:p>
        </p:txBody>
      </p:sp>
    </p:spTree>
    <p:extLst>
      <p:ext uri="{BB962C8B-B14F-4D97-AF65-F5344CB8AC3E}">
        <p14:creationId xmlns:p14="http://schemas.microsoft.com/office/powerpoint/2010/main" val="2539596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dirty="0"/>
              <a:t>RDNs are skilled at helping people adopt a healthy eating routine, which we discussed earlier. This way of eating includes a variety of nutritious foods from all of the food groups, (fruits, vegetables, grains, protein foods, and dairy) in the recommended amounts and within calorie limits. </a:t>
            </a:r>
          </a:p>
          <a:p>
            <a:pPr lvl="0">
              <a:defRPr/>
            </a:pPr>
            <a:endParaRPr lang="en-US" dirty="0"/>
          </a:p>
          <a:p>
            <a:pPr>
              <a:defRPr/>
            </a:pPr>
            <a:r>
              <a:rPr lang="en-US" dirty="0"/>
              <a:t>The foods we choose, how they’re prepared and the amounts we eat will vary.  </a:t>
            </a:r>
          </a:p>
          <a:p>
            <a:pPr lvl="0">
              <a:defRPr/>
            </a:pPr>
            <a:endParaRPr lang="en-US" dirty="0"/>
          </a:p>
          <a:p>
            <a:pPr>
              <a:defRPr/>
            </a:pPr>
            <a:r>
              <a:rPr lang="en-US" dirty="0"/>
              <a:t>It’s important to remember that no one food or food group offers all the nutrients we need. So, eating a variety of foods from each food group and within each food group on a regular basis offers an assortment of nutrients that our bodies need for good health.</a:t>
            </a: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p>
        </p:txBody>
      </p:sp>
      <p:sp>
        <p:nvSpPr>
          <p:cNvPr id="4" name="Slide Number Placeholder 3"/>
          <p:cNvSpPr>
            <a:spLocks noGrp="1"/>
          </p:cNvSpPr>
          <p:nvPr>
            <p:ph type="sldNum" sz="quarter" idx="5"/>
          </p:nvPr>
        </p:nvSpPr>
        <p:spPr/>
        <p:txBody>
          <a:bodyPr/>
          <a:lstStyle/>
          <a:p>
            <a:fld id="{0C9614E1-92E2-4CF4-B31E-063F78A97A66}" type="slidenum">
              <a:rPr lang="en-US" smtClean="0"/>
              <a:t>9</a:t>
            </a:fld>
            <a:endParaRPr lang="en-US"/>
          </a:p>
        </p:txBody>
      </p:sp>
    </p:spTree>
    <p:extLst>
      <p:ext uri="{BB962C8B-B14F-4D97-AF65-F5344CB8AC3E}">
        <p14:creationId xmlns:p14="http://schemas.microsoft.com/office/powerpoint/2010/main" val="31599533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2.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3.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4.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5.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6.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17.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8.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19.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0.bin"/></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1.xml"/><Relationship Id="rId1" Type="http://schemas.openxmlformats.org/officeDocument/2006/relationships/tags" Target="../tags/tag22.xml"/><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2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3.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2.bin"/></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Master" Target="../slideMasters/slideMaster1.xml"/><Relationship Id="rId1" Type="http://schemas.openxmlformats.org/officeDocument/2006/relationships/tags" Target="../tags/tag24.xml"/><Relationship Id="rId5" Type="http://schemas.openxmlformats.org/officeDocument/2006/relationships/image" Target="../media/image1.emf"/><Relationship Id="rId4" Type="http://schemas.openxmlformats.org/officeDocument/2006/relationships/oleObject" Target="../embeddings/oleObject23.bin"/></Relationships>
</file>

<file path=ppt/slideLayouts/_rels/slideLayout2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5.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4.bin"/></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Master" Target="../slideMasters/slideMaster1.xml"/><Relationship Id="rId1" Type="http://schemas.openxmlformats.org/officeDocument/2006/relationships/tags" Target="../tags/tag26.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25.bin"/></Relationships>
</file>

<file path=ppt/slideLayouts/_rels/slideLayout2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7.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6.bin"/></Relationships>
</file>

<file path=ppt/slideLayouts/_rels/slideLayout2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8.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7.bin"/></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Master" Target="../slideMasters/slideMaster1.xml"/><Relationship Id="rId1" Type="http://schemas.openxmlformats.org/officeDocument/2006/relationships/tags" Target="../tags/tag29.xml"/><Relationship Id="rId5" Type="http://schemas.openxmlformats.org/officeDocument/2006/relationships/image" Target="../media/image1.emf"/><Relationship Id="rId4" Type="http://schemas.openxmlformats.org/officeDocument/2006/relationships/oleObject" Target="../embeddings/oleObject28.bin"/></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1.xml"/><Relationship Id="rId1" Type="http://schemas.openxmlformats.org/officeDocument/2006/relationships/tags" Target="../tags/tag3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xml"/><Relationship Id="rId1" Type="http://schemas.openxmlformats.org/officeDocument/2006/relationships/tags" Target="../tags/tag3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oleObject" Target="../embeddings/oleObject4.bin"/><Relationship Id="rId7"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5.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1.xml"/><Relationship Id="rId1" Type="http://schemas.openxmlformats.org/officeDocument/2006/relationships/tags" Target="../tags/tag3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1.xml"/><Relationship Id="rId1" Type="http://schemas.openxmlformats.org/officeDocument/2006/relationships/tags" Target="../tags/tag3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33.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34.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34.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35.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1.xml"/><Relationship Id="rId1" Type="http://schemas.openxmlformats.org/officeDocument/2006/relationships/tags" Target="../tags/tag36.xml"/><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1.xml"/><Relationship Id="rId1" Type="http://schemas.openxmlformats.org/officeDocument/2006/relationships/tags" Target="../tags/tag3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1.xml"/><Relationship Id="rId1" Type="http://schemas.openxmlformats.org/officeDocument/2006/relationships/tags" Target="../tags/tag3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38.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39.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1.xml"/><Relationship Id="rId1" Type="http://schemas.openxmlformats.org/officeDocument/2006/relationships/tags" Target="../tags/tag4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40.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4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1.xml"/><Relationship Id="rId1" Type="http://schemas.openxmlformats.org/officeDocument/2006/relationships/tags" Target="../tags/tag42.xml"/><Relationship Id="rId4" Type="http://schemas.openxmlformats.org/officeDocument/2006/relationships/image" Target="../media/image1.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1.xml"/><Relationship Id="rId1" Type="http://schemas.openxmlformats.org/officeDocument/2006/relationships/tags" Target="../tags/tag4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1.xml"/><Relationship Id="rId1" Type="http://schemas.openxmlformats.org/officeDocument/2006/relationships/tags" Target="../tags/tag44.xml"/><Relationship Id="rId4" Type="http://schemas.openxmlformats.org/officeDocument/2006/relationships/image" Target="../media/image17.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1.xml"/><Relationship Id="rId1" Type="http://schemas.openxmlformats.org/officeDocument/2006/relationships/tags" Target="../tags/tag45.xml"/><Relationship Id="rId4" Type="http://schemas.openxmlformats.org/officeDocument/2006/relationships/image" Target="../media/image1.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1.xml"/><Relationship Id="rId1" Type="http://schemas.openxmlformats.org/officeDocument/2006/relationships/tags" Target="../tags/tag46.xml"/><Relationship Id="rId4" Type="http://schemas.openxmlformats.org/officeDocument/2006/relationships/image" Target="../media/image1.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1.xml"/><Relationship Id="rId1" Type="http://schemas.openxmlformats.org/officeDocument/2006/relationships/tags" Target="../tags/tag47.xml"/><Relationship Id="rId4" Type="http://schemas.openxmlformats.org/officeDocument/2006/relationships/image" Target="../media/image17.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1.xml"/><Relationship Id="rId1" Type="http://schemas.openxmlformats.org/officeDocument/2006/relationships/tags" Target="../tags/tag48.xml"/><Relationship Id="rId4" Type="http://schemas.openxmlformats.org/officeDocument/2006/relationships/image" Target="../media/image17.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1.xml"/><Relationship Id="rId1" Type="http://schemas.openxmlformats.org/officeDocument/2006/relationships/tags" Target="../tags/tag49.xml"/><Relationship Id="rId4"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1.xml"/><Relationship Id="rId1" Type="http://schemas.openxmlformats.org/officeDocument/2006/relationships/tags" Target="../tags/tag50.xml"/><Relationship Id="rId4" Type="http://schemas.openxmlformats.org/officeDocument/2006/relationships/image" Target="../media/image1.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1.xml"/><Relationship Id="rId1" Type="http://schemas.openxmlformats.org/officeDocument/2006/relationships/tags" Target="../tags/tag51.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7" Type="http://schemas.microsoft.com/office/2007/relationships/hdphoto" Target="../media/hdphoto1.wdp"/><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9.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7" Type="http://schemas.microsoft.com/office/2007/relationships/hdphoto" Target="../media/hdphoto2.wdp"/><Relationship Id="rId2" Type="http://schemas.openxmlformats.org/officeDocument/2006/relationships/slideMaster" Target="../slideMasters/slideMaster1.xml"/><Relationship Id="rId1" Type="http://schemas.openxmlformats.org/officeDocument/2006/relationships/tags" Target="../tags/tag1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41942232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Rectangle 17">
            <a:extLst>
              <a:ext uri="{FF2B5EF4-FFF2-40B4-BE49-F238E27FC236}">
                <a16:creationId xmlns:a16="http://schemas.microsoft.com/office/drawing/2014/main" id="{6FDFCEB3-2511-4B47-B86A-AB4006DDB09A}"/>
              </a:ext>
            </a:extLst>
          </p:cNvPr>
          <p:cNvSpPr/>
          <p:nvPr userDrawn="1"/>
        </p:nvSpPr>
        <p:spPr>
          <a:xfrm>
            <a:off x="0" y="2667000"/>
            <a:ext cx="12192000" cy="4190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829498"/>
            <a:ext cx="10450413" cy="738664"/>
          </a:xfrm>
        </p:spPr>
        <p:txBody>
          <a:bodyPr vert="horz" wrap="square" anchor="b" anchorCtr="0">
            <a:spAutoFit/>
          </a:bodyPr>
          <a:lstStyle>
            <a:lvl1pPr algn="l">
              <a:defRPr sz="4800" b="0">
                <a:solidFill>
                  <a:schemeClr val="tx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hasCustomPrompt="1"/>
          </p:nvPr>
        </p:nvSpPr>
        <p:spPr>
          <a:xfrm>
            <a:off x="870795" y="2914795"/>
            <a:ext cx="10450413" cy="1415772"/>
          </a:xfrm>
          <a:prstGeom prst="rect">
            <a:avLst/>
          </a:prstGeom>
        </p:spPr>
        <p:txBody>
          <a:bodyPr wrap="square" anchor="t" anchorCtr="0">
            <a:spAutoFit/>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1</a:t>
            </a:r>
          </a:p>
          <a:p>
            <a:r>
              <a:rPr lang="en-US" dirty="0"/>
              <a:t>Presenter 2</a:t>
            </a:r>
          </a:p>
          <a:p>
            <a:r>
              <a:rPr lang="en-US" dirty="0"/>
              <a:t>Presenter 3</a:t>
            </a:r>
          </a:p>
        </p:txBody>
      </p:sp>
      <p:pic>
        <p:nvPicPr>
          <p:cNvPr id="11" name="Picture 10" descr="Academy logo">
            <a:extLst>
              <a:ext uri="{FF2B5EF4-FFF2-40B4-BE49-F238E27FC236}">
                <a16:creationId xmlns:a16="http://schemas.microsoft.com/office/drawing/2014/main" id="{815C2BA3-E075-4916-8B7D-6AAAA42C3379}"/>
              </a:ext>
            </a:extLst>
          </p:cNvPr>
          <p:cNvPicPr>
            <a:picLocks/>
          </p:cNvPicPr>
          <p:nvPr userDrawn="1"/>
        </p:nvPicPr>
        <p:blipFill>
          <a:blip r:embed="rId5"/>
          <a:stretch>
            <a:fillRect/>
          </a:stretch>
        </p:blipFill>
        <p:spPr>
          <a:xfrm>
            <a:off x="7456827" y="427640"/>
            <a:ext cx="4174064" cy="753386"/>
          </a:xfrm>
          <a:prstGeom prst="rect">
            <a:avLst/>
          </a:prstGeom>
        </p:spPr>
      </p:pic>
      <p:pic>
        <p:nvPicPr>
          <p:cNvPr id="16" name="Picture 15" descr="Eatright.org Logo PNG Vector (SVG) Free Download">
            <a:extLst>
              <a:ext uri="{FF2B5EF4-FFF2-40B4-BE49-F238E27FC236}">
                <a16:creationId xmlns:a16="http://schemas.microsoft.com/office/drawing/2014/main" id="{F9299D38-AC9C-49CC-B7E3-D1B7FCC919A4}"/>
              </a:ext>
            </a:extLst>
          </p:cNvPr>
          <p:cNvPicPr>
            <a:picLocks noChangeAspect="1" noChangeArrowheads="1"/>
          </p:cNvPicPr>
          <p:nvPr userDrawn="1"/>
        </p:nvPicPr>
        <p:blipFill>
          <a:blip r:embed="rId6">
            <a:alphaModFix amt="10000"/>
            <a:biLevel thresh="50000"/>
            <a:extLst>
              <a:ext uri="{28A0092B-C50C-407E-A947-70E740481C1C}">
                <a14:useLocalDpi xmlns:a14="http://schemas.microsoft.com/office/drawing/2010/main" val="0"/>
              </a:ext>
            </a:extLst>
          </a:blip>
          <a:srcRect/>
          <a:stretch>
            <a:fillRect/>
          </a:stretch>
        </p:blipFill>
        <p:spPr bwMode="auto">
          <a:xfrm>
            <a:off x="7162802" y="3619725"/>
            <a:ext cx="5001490" cy="3117594"/>
          </a:xfrm>
          <a:custGeom>
            <a:avLst/>
            <a:gdLst>
              <a:gd name="connsiteX0" fmla="*/ 0 w 5001490"/>
              <a:gd name="connsiteY0" fmla="*/ 0 h 3117594"/>
              <a:gd name="connsiteX1" fmla="*/ 4584635 w 5001490"/>
              <a:gd name="connsiteY1" fmla="*/ 0 h 3117594"/>
              <a:gd name="connsiteX2" fmla="*/ 4584635 w 5001490"/>
              <a:gd name="connsiteY2" fmla="*/ 632657 h 3117594"/>
              <a:gd name="connsiteX3" fmla="*/ 5001490 w 5001490"/>
              <a:gd name="connsiteY3" fmla="*/ 632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84635" y="0"/>
                </a:lnTo>
                <a:lnTo>
                  <a:pt x="4584635" y="632657"/>
                </a:lnTo>
                <a:lnTo>
                  <a:pt x="5001490" y="632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E95FFB44-BF13-4062-A443-4B3AAA1C9A22}"/>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583577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0037886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5" name="Picture 4" descr="Academy logo">
            <a:extLst>
              <a:ext uri="{FF2B5EF4-FFF2-40B4-BE49-F238E27FC236}">
                <a16:creationId xmlns:a16="http://schemas.microsoft.com/office/drawing/2014/main" id="{3813C180-1985-488F-8956-ECB17C120655}"/>
              </a:ext>
            </a:extLst>
          </p:cNvPr>
          <p:cNvPicPr>
            <a:picLocks noChangeAspect="1"/>
          </p:cNvPicPr>
          <p:nvPr userDrawn="1"/>
        </p:nvPicPr>
        <p:blipFill>
          <a:blip r:embed="rId5"/>
          <a:stretch>
            <a:fillRect/>
          </a:stretch>
        </p:blipFill>
        <p:spPr>
          <a:xfrm>
            <a:off x="8570907" y="242455"/>
            <a:ext cx="3059984" cy="997528"/>
          </a:xfrm>
          <a:prstGeom prst="rect">
            <a:avLst/>
          </a:prstGeom>
        </p:spPr>
      </p:pic>
      <p:pic>
        <p:nvPicPr>
          <p:cNvPr id="11" name="Picture 10">
            <a:extLst>
              <a:ext uri="{FF2B5EF4-FFF2-40B4-BE49-F238E27FC236}">
                <a16:creationId xmlns:a16="http://schemas.microsoft.com/office/drawing/2014/main" id="{9FBBEAEB-6B14-4DB7-8B2E-4CFC29608D8E}"/>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47222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7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9511734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5" name="Picture 4" descr="Academy logo">
            <a:extLst>
              <a:ext uri="{FF2B5EF4-FFF2-40B4-BE49-F238E27FC236}">
                <a16:creationId xmlns:a16="http://schemas.microsoft.com/office/drawing/2014/main" id="{3813C180-1985-488F-8956-ECB17C120655}"/>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8570907" y="242455"/>
            <a:ext cx="3059984" cy="997528"/>
          </a:xfrm>
          <a:prstGeom prst="rect">
            <a:avLst/>
          </a:prstGeom>
        </p:spPr>
      </p:pic>
      <p:pic>
        <p:nvPicPr>
          <p:cNvPr id="11" name="Picture 10">
            <a:extLst>
              <a:ext uri="{FF2B5EF4-FFF2-40B4-BE49-F238E27FC236}">
                <a16:creationId xmlns:a16="http://schemas.microsoft.com/office/drawing/2014/main" id="{9FBBEAEB-6B14-4DB7-8B2E-4CFC29608D8E}"/>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526238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3">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1029483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8B0F2FB-10C5-4112-B896-675A6CA85197}"/>
              </a:ext>
            </a:extLst>
          </p:cNvPr>
          <p:cNvSpPr/>
          <p:nvPr userDrawn="1"/>
        </p:nvSpPr>
        <p:spPr>
          <a:xfrm>
            <a:off x="0" y="1"/>
            <a:ext cx="12192000" cy="28955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1620982" y="1032302"/>
            <a:ext cx="8950036" cy="830997"/>
          </a:xfrm>
        </p:spPr>
        <p:txBody>
          <a:bodyPr vert="horz" wrap="square" anchor="ctr">
            <a:spAutoFit/>
          </a:bodyPr>
          <a:lstStyle>
            <a:lvl1pPr algn="ctr">
              <a:defRPr sz="54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2590618" y="4203236"/>
            <a:ext cx="7010765" cy="369332"/>
          </a:xfrm>
          <a:prstGeom prst="rect">
            <a:avLst/>
          </a:prstGeom>
        </p:spPr>
        <p:txBody>
          <a:bodyPr wrap="square" anchor="ctr" anchorCtr="0">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descr="Academy logo">
            <a:extLst>
              <a:ext uri="{FF2B5EF4-FFF2-40B4-BE49-F238E27FC236}">
                <a16:creationId xmlns:a16="http://schemas.microsoft.com/office/drawing/2014/main" id="{EA3C1075-91A6-4779-9C75-2CE065131F78}"/>
              </a:ext>
            </a:extLst>
          </p:cNvPr>
          <p:cNvPicPr>
            <a:picLocks/>
          </p:cNvPicPr>
          <p:nvPr userDrawn="1"/>
        </p:nvPicPr>
        <p:blipFill>
          <a:blip r:embed="rId5"/>
          <a:stretch>
            <a:fillRect/>
          </a:stretch>
        </p:blipFill>
        <p:spPr>
          <a:xfrm>
            <a:off x="4008968" y="5880206"/>
            <a:ext cx="4174064" cy="753386"/>
          </a:xfrm>
          <a:prstGeom prst="rect">
            <a:avLst/>
          </a:prstGeom>
        </p:spPr>
      </p:pic>
      <p:pic>
        <p:nvPicPr>
          <p:cNvPr id="12" name="Picture 11">
            <a:extLst>
              <a:ext uri="{FF2B5EF4-FFF2-40B4-BE49-F238E27FC236}">
                <a16:creationId xmlns:a16="http://schemas.microsoft.com/office/drawing/2014/main" id="{B5F7F1E4-011F-4876-B2BA-C86452C7853E}"/>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280684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5">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2667933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8B0F2FB-10C5-4112-B896-675A6CA85197}"/>
              </a:ext>
            </a:extLst>
          </p:cNvPr>
          <p:cNvSpPr/>
          <p:nvPr userDrawn="1"/>
        </p:nvSpPr>
        <p:spPr>
          <a:xfrm>
            <a:off x="0" y="5714999"/>
            <a:ext cx="12192000" cy="1143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1891145" y="1413303"/>
            <a:ext cx="8409710" cy="830997"/>
          </a:xfrm>
        </p:spPr>
        <p:txBody>
          <a:bodyPr vert="horz" wrap="square" anchor="ctr">
            <a:spAutoFit/>
          </a:bodyPr>
          <a:lstStyle>
            <a:lvl1pPr algn="ctr">
              <a:defRPr sz="5400" b="0">
                <a:solidFill>
                  <a:schemeClr val="accent1"/>
                </a:solidFill>
                <a:latin typeface="Myriad Pro Light" panose="020B04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1891145" y="2672860"/>
            <a:ext cx="8409710" cy="369332"/>
          </a:xfrm>
          <a:prstGeom prst="rect">
            <a:avLst/>
          </a:prstGeom>
        </p:spPr>
        <p:txBody>
          <a:bodyPr wrap="square" anchor="t" anchorCtr="0">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2" name="Picture 11" descr="Academy logo&#10;">
            <a:extLst>
              <a:ext uri="{FF2B5EF4-FFF2-40B4-BE49-F238E27FC236}">
                <a16:creationId xmlns:a16="http://schemas.microsoft.com/office/drawing/2014/main" id="{EC77FF44-8CA6-4035-AA41-74E2B466D09D}"/>
              </a:ext>
            </a:extLst>
          </p:cNvPr>
          <p:cNvPicPr>
            <a:picLocks/>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4008968" y="5909806"/>
            <a:ext cx="4174064" cy="753386"/>
          </a:xfrm>
          <a:prstGeom prst="rect">
            <a:avLst/>
          </a:prstGeom>
        </p:spPr>
      </p:pic>
      <p:pic>
        <p:nvPicPr>
          <p:cNvPr id="13" name="Picture 12">
            <a:extLst>
              <a:ext uri="{FF2B5EF4-FFF2-40B4-BE49-F238E27FC236}">
                <a16:creationId xmlns:a16="http://schemas.microsoft.com/office/drawing/2014/main" id="{4FF48571-BD12-4A73-9813-F1D0005EB4C4}"/>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371575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9751935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629845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rast Layout ">
    <p:bg>
      <p:bgPr>
        <a:solidFill>
          <a:schemeClr val="accent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0952492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6DB931E-7174-4668-AA4A-F57D43211F24}"/>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98508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eme Layout Whit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3390042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7406640"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050115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heme Layout Contrast">
    <p:bg>
      <p:bgPr>
        <a:solidFill>
          <a:schemeClr val="accent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5803658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7404598"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2" name="Rectangle: Rounded Corners 11">
            <a:extLst>
              <a:ext uri="{FF2B5EF4-FFF2-40B4-BE49-F238E27FC236}">
                <a16:creationId xmlns:a16="http://schemas.microsoft.com/office/drawing/2014/main" id="{3C59DC2E-2BE6-4B89-AFB9-F74BEB0B1623}"/>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DD7AE380-92BD-5F56-CF1A-CE9EFF779ED5}"/>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02065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4589794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Tree>
    <p:extLst>
      <p:ext uri="{BB962C8B-B14F-4D97-AF65-F5344CB8AC3E}">
        <p14:creationId xmlns:p14="http://schemas.microsoft.com/office/powerpoint/2010/main" val="3498944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Research Theme 2">
    <p:bg>
      <p:bgPr>
        <a:solidFill>
          <a:schemeClr val="accent1"/>
        </a:solidFill>
        <a:effectLst/>
      </p:bgPr>
    </p:bg>
    <p:spTree>
      <p:nvGrpSpPr>
        <p:cNvPr id="1" name=""/>
        <p:cNvGrpSpPr/>
        <p:nvPr/>
      </p:nvGrpSpPr>
      <p:grpSpPr>
        <a:xfrm>
          <a:off x="0" y="0"/>
          <a:ext cx="0" cy="0"/>
          <a:chOff x="0" y="0"/>
          <a:chExt cx="0" cy="0"/>
        </a:xfrm>
      </p:grpSpPr>
      <p:pic>
        <p:nvPicPr>
          <p:cNvPr id="12" name="Picture Placeholder 12" descr="Decorative photo: A person looking through a microscope">
            <a:extLst>
              <a:ext uri="{FF2B5EF4-FFF2-40B4-BE49-F238E27FC236}">
                <a16:creationId xmlns:a16="http://schemas.microsoft.com/office/drawing/2014/main" id="{EDBE341E-CFD9-4DF8-B98D-32E2D665DF26}"/>
              </a:ext>
            </a:extLst>
          </p:cNvPr>
          <p:cNvPicPr>
            <a:picLocks noChangeAspect="1"/>
          </p:cNvPicPr>
          <p:nvPr userDrawn="1"/>
        </p:nvPicPr>
        <p:blipFill rotWithShape="1">
          <a:blip r:embed="rId3">
            <a:alphaModFix amt="15000"/>
          </a:blip>
          <a:srcRect t="18379" b="44121"/>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6386751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CDDA0C6F-B86D-B00C-5DF7-7CA2B7E14963}"/>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6072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5257948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660535"/>
            <a:ext cx="10450413" cy="738664"/>
          </a:xfrm>
        </p:spPr>
        <p:txBody>
          <a:bodyPr vert="horz" wrap="square" anchor="b" anchorCtr="0">
            <a:spAutoFit/>
          </a:bodyPr>
          <a:lstStyle>
            <a:lvl1pPr algn="l">
              <a:defRPr sz="4800" b="0">
                <a:solidFill>
                  <a:schemeClr val="accent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870795" y="2745832"/>
            <a:ext cx="10450413" cy="369332"/>
          </a:xfrm>
          <a:prstGeom prst="rect">
            <a:avLst/>
          </a:prstGeom>
        </p:spPr>
        <p:txBody>
          <a:bodyPr wrap="square" anchor="t" anchorCtr="0">
            <a:spAutoFit/>
          </a:bodyPr>
          <a:lstStyle>
            <a:lvl1pPr marL="0" indent="0" algn="l">
              <a:buNone/>
              <a:defRPr sz="24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7" name="Straight Connector 6">
            <a:extLst>
              <a:ext uri="{FF2B5EF4-FFF2-40B4-BE49-F238E27FC236}">
                <a16:creationId xmlns:a16="http://schemas.microsoft.com/office/drawing/2014/main" id="{C17C29F1-0F54-4C2F-9E0A-FFB9465E4D7C}"/>
              </a:ext>
            </a:extLst>
          </p:cNvPr>
          <p:cNvCxnSpPr>
            <a:cxnSpLocks/>
          </p:cNvCxnSpPr>
          <p:nvPr userDrawn="1"/>
        </p:nvCxnSpPr>
        <p:spPr>
          <a:xfrm>
            <a:off x="870795" y="2456473"/>
            <a:ext cx="1045041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descr="Academy logo">
            <a:extLst>
              <a:ext uri="{FF2B5EF4-FFF2-40B4-BE49-F238E27FC236}">
                <a16:creationId xmlns:a16="http://schemas.microsoft.com/office/drawing/2014/main" id="{FE3BDA39-6891-4D95-9FC6-C50A26520B27}"/>
              </a:ext>
            </a:extLst>
          </p:cNvPr>
          <p:cNvPicPr>
            <a:picLocks/>
          </p:cNvPicPr>
          <p:nvPr userDrawn="1"/>
        </p:nvPicPr>
        <p:blipFill>
          <a:blip r:embed="rId5"/>
          <a:stretch>
            <a:fillRect/>
          </a:stretch>
        </p:blipFill>
        <p:spPr>
          <a:xfrm>
            <a:off x="7456827" y="427640"/>
            <a:ext cx="4174064" cy="753386"/>
          </a:xfrm>
          <a:prstGeom prst="rect">
            <a:avLst/>
          </a:prstGeom>
        </p:spPr>
      </p:pic>
      <p:pic>
        <p:nvPicPr>
          <p:cNvPr id="14" name="Picture 13" descr="Eatright.org Logo PNG Vector (SVG) Free Download">
            <a:extLst>
              <a:ext uri="{FF2B5EF4-FFF2-40B4-BE49-F238E27FC236}">
                <a16:creationId xmlns:a16="http://schemas.microsoft.com/office/drawing/2014/main" id="{2D4E70D9-57EA-48F0-843C-D66A156F9485}"/>
              </a:ext>
            </a:extLst>
          </p:cNvPr>
          <p:cNvPicPr>
            <a:picLocks noChangeAspect="1" noChangeArrowheads="1"/>
          </p:cNvPicPr>
          <p:nvPr userDrawn="1"/>
        </p:nvPicPr>
        <p:blipFill>
          <a:blip r:embed="rId6">
            <a:biLevel thresh="50000"/>
            <a:alphaModFix amt="3000"/>
            <a:extLst>
              <a:ext uri="{28A0092B-C50C-407E-A947-70E740481C1C}">
                <a14:useLocalDpi xmlns:a14="http://schemas.microsoft.com/office/drawing/2010/main" val="0"/>
              </a:ext>
            </a:extLst>
          </a:blip>
          <a:srcRect/>
          <a:stretch>
            <a:fillRect/>
          </a:stretch>
        </p:blipFill>
        <p:spPr bwMode="auto">
          <a:xfrm>
            <a:off x="7190510" y="3588006"/>
            <a:ext cx="5001490" cy="3117594"/>
          </a:xfrm>
          <a:custGeom>
            <a:avLst/>
            <a:gdLst>
              <a:gd name="connsiteX0" fmla="*/ 0 w 5001490"/>
              <a:gd name="connsiteY0" fmla="*/ 0 h 3117594"/>
              <a:gd name="connsiteX1" fmla="*/ 4538660 w 5001490"/>
              <a:gd name="connsiteY1" fmla="*/ 0 h 3117594"/>
              <a:gd name="connsiteX2" fmla="*/ 4538660 w 5001490"/>
              <a:gd name="connsiteY2" fmla="*/ 439657 h 3117594"/>
              <a:gd name="connsiteX3" fmla="*/ 5001490 w 5001490"/>
              <a:gd name="connsiteY3" fmla="*/ 439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38660" y="0"/>
                </a:lnTo>
                <a:lnTo>
                  <a:pt x="4538660" y="439657"/>
                </a:lnTo>
                <a:lnTo>
                  <a:pt x="5001490" y="439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2CE7FD11-F530-4082-8B2C-B37D253DC78C}"/>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4" name="TextBox 3">
            <a:extLst>
              <a:ext uri="{FF2B5EF4-FFF2-40B4-BE49-F238E27FC236}">
                <a16:creationId xmlns:a16="http://schemas.microsoft.com/office/drawing/2014/main" id="{0AF527F3-B463-DA25-41F8-4A2ED8A2C818}"/>
              </a:ext>
            </a:extLst>
          </p:cNvPr>
          <p:cNvSpPr txBox="1"/>
          <p:nvPr userDrawn="1"/>
        </p:nvSpPr>
        <p:spPr>
          <a:xfrm>
            <a:off x="393700" y="6336268"/>
            <a:ext cx="2836674" cy="369332"/>
          </a:xfrm>
          <a:prstGeom prst="rect">
            <a:avLst/>
          </a:prstGeom>
          <a:noFill/>
        </p:spPr>
        <p:txBody>
          <a:bodyPr wrap="none" rtlCol="0">
            <a:spAutoFit/>
          </a:bodyPr>
          <a:lstStyle/>
          <a:p>
            <a:r>
              <a:rPr lang="en-US" dirty="0">
                <a:solidFill>
                  <a:srgbClr val="39683E"/>
                </a:solidFill>
                <a:latin typeface="+mj-lt"/>
              </a:rPr>
              <a:t>NationalNutritionMonth.org</a:t>
            </a:r>
          </a:p>
        </p:txBody>
      </p:sp>
      <p:sp>
        <p:nvSpPr>
          <p:cNvPr id="6" name="TextBox 5">
            <a:extLst>
              <a:ext uri="{FF2B5EF4-FFF2-40B4-BE49-F238E27FC236}">
                <a16:creationId xmlns:a16="http://schemas.microsoft.com/office/drawing/2014/main" id="{AFC4AB49-E71E-772E-8D6F-8B562223A9F5}"/>
              </a:ext>
            </a:extLst>
          </p:cNvPr>
          <p:cNvSpPr txBox="1"/>
          <p:nvPr userDrawn="1"/>
        </p:nvSpPr>
        <p:spPr>
          <a:xfrm>
            <a:off x="10597423" y="6342102"/>
            <a:ext cx="1289777" cy="369332"/>
          </a:xfrm>
          <a:prstGeom prst="rect">
            <a:avLst/>
          </a:prstGeom>
          <a:noFill/>
        </p:spPr>
        <p:txBody>
          <a:bodyPr wrap="none" rtlCol="0">
            <a:spAutoFit/>
          </a:bodyPr>
          <a:lstStyle/>
          <a:p>
            <a:r>
              <a:rPr lang="en-US" dirty="0">
                <a:solidFill>
                  <a:srgbClr val="39683E"/>
                </a:solidFill>
                <a:latin typeface="+mj-lt"/>
              </a:rPr>
              <a:t>eatright.org</a:t>
            </a:r>
          </a:p>
        </p:txBody>
      </p:sp>
      <p:sp>
        <p:nvSpPr>
          <p:cNvPr id="10" name="TextBox 9">
            <a:extLst>
              <a:ext uri="{FF2B5EF4-FFF2-40B4-BE49-F238E27FC236}">
                <a16:creationId xmlns:a16="http://schemas.microsoft.com/office/drawing/2014/main" id="{84887757-6ECA-7183-7C58-C15154E07F6D}"/>
              </a:ext>
            </a:extLst>
          </p:cNvPr>
          <p:cNvSpPr txBox="1"/>
          <p:nvPr userDrawn="1"/>
        </p:nvSpPr>
        <p:spPr>
          <a:xfrm>
            <a:off x="5291933" y="6336268"/>
            <a:ext cx="1656223" cy="369332"/>
          </a:xfrm>
          <a:prstGeom prst="rect">
            <a:avLst/>
          </a:prstGeom>
          <a:noFill/>
        </p:spPr>
        <p:txBody>
          <a:bodyPr wrap="none" rtlCol="0">
            <a:spAutoFit/>
          </a:bodyPr>
          <a:lstStyle/>
          <a:p>
            <a:r>
              <a:rPr lang="en-US" dirty="0" err="1">
                <a:solidFill>
                  <a:srgbClr val="B2B2B2"/>
                </a:solidFill>
              </a:rPr>
              <a:t>Tháng</a:t>
            </a:r>
            <a:r>
              <a:rPr lang="en-US" dirty="0">
                <a:solidFill>
                  <a:srgbClr val="B2B2B2"/>
                </a:solidFill>
              </a:rPr>
              <a:t> 03  2024</a:t>
            </a:r>
          </a:p>
        </p:txBody>
      </p:sp>
    </p:spTree>
    <p:extLst>
      <p:ext uri="{BB962C8B-B14F-4D97-AF65-F5344CB8AC3E}">
        <p14:creationId xmlns:p14="http://schemas.microsoft.com/office/powerpoint/2010/main" val="38016069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search Theme 1">
    <p:spTree>
      <p:nvGrpSpPr>
        <p:cNvPr id="1" name=""/>
        <p:cNvGrpSpPr/>
        <p:nvPr/>
      </p:nvGrpSpPr>
      <p:grpSpPr>
        <a:xfrm>
          <a:off x="0" y="0"/>
          <a:ext cx="0" cy="0"/>
          <a:chOff x="0" y="0"/>
          <a:chExt cx="0" cy="0"/>
        </a:xfrm>
      </p:grpSpPr>
      <p:pic>
        <p:nvPicPr>
          <p:cNvPr id="23554" name="Picture 2" descr="Decorative photo: stethoscope laying on a medical chart">
            <a:extLst>
              <a:ext uri="{FF2B5EF4-FFF2-40B4-BE49-F238E27FC236}">
                <a16:creationId xmlns:a16="http://schemas.microsoft.com/office/drawing/2014/main" id="{E28FD604-A92D-496B-B012-D03E903B3FE9}"/>
              </a:ext>
            </a:extLst>
          </p:cNvPr>
          <p:cNvPicPr>
            <a:picLocks noChangeArrowheads="1"/>
          </p:cNvPicPr>
          <p:nvPr userDrawn="1"/>
        </p:nvPicPr>
        <p:blipFill rotWithShape="1">
          <a:blip r:embed="rId3">
            <a:alphaModFix amt="10000"/>
            <a:extLst>
              <a:ext uri="{28A0092B-C50C-407E-A947-70E740481C1C}">
                <a14:useLocalDpi xmlns:a14="http://schemas.microsoft.com/office/drawing/2010/main" val="0"/>
              </a:ext>
            </a:extLst>
          </a:blip>
          <a:srcRect t="12170" b="1217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0032149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676338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Public Policy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15" descr="Decorative photo: scales of justice">
            <a:extLst>
              <a:ext uri="{FF2B5EF4-FFF2-40B4-BE49-F238E27FC236}">
                <a16:creationId xmlns:a16="http://schemas.microsoft.com/office/drawing/2014/main" id="{C6C17E4D-2017-4ED4-89C8-59FAA58B5548}"/>
              </a:ext>
            </a:extLst>
          </p:cNvPr>
          <p:cNvPicPr>
            <a:picLocks/>
          </p:cNvPicPr>
          <p:nvPr userDrawn="1"/>
        </p:nvPicPr>
        <p:blipFill rotWithShape="1">
          <a:blip r:embed="rId3">
            <a:alphaModFix amt="15000"/>
          </a:blip>
          <a:srcRect t="22095" b="32242"/>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4090709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BFE64D6F-A73F-4D7A-919D-4296041A6329}"/>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28987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ublic Policy Theme 2">
    <p:spTree>
      <p:nvGrpSpPr>
        <p:cNvPr id="1" name=""/>
        <p:cNvGrpSpPr/>
        <p:nvPr/>
      </p:nvGrpSpPr>
      <p:grpSpPr>
        <a:xfrm>
          <a:off x="0" y="0"/>
          <a:ext cx="0" cy="0"/>
          <a:chOff x="0" y="0"/>
          <a:chExt cx="0" cy="0"/>
        </a:xfrm>
      </p:grpSpPr>
      <p:pic>
        <p:nvPicPr>
          <p:cNvPr id="8" name="Picture Placeholder 5" descr="Decorative photo: dome of a government building ">
            <a:extLst>
              <a:ext uri="{FF2B5EF4-FFF2-40B4-BE49-F238E27FC236}">
                <a16:creationId xmlns:a16="http://schemas.microsoft.com/office/drawing/2014/main" id="{F6E84007-FCC9-4A7F-B5B0-D72B5EBAF387}"/>
              </a:ext>
            </a:extLst>
          </p:cNvPr>
          <p:cNvPicPr>
            <a:picLocks/>
          </p:cNvPicPr>
          <p:nvPr userDrawn="1"/>
        </p:nvPicPr>
        <p:blipFill rotWithShape="1">
          <a:blip r:embed="rId3">
            <a:alphaModFix amt="10000"/>
          </a:blip>
          <a:srcRect t="5937" b="56533"/>
          <a:stretch/>
        </p:blipFill>
        <p:spPr>
          <a:xfrm>
            <a:off x="0" y="0"/>
            <a:ext cx="12192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1775667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8026574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Leadership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5" descr="Decorative photo: People in meeting sitting around a table">
            <a:extLst>
              <a:ext uri="{FF2B5EF4-FFF2-40B4-BE49-F238E27FC236}">
                <a16:creationId xmlns:a16="http://schemas.microsoft.com/office/drawing/2014/main" id="{F5808310-5ED5-4C15-8D0A-EBCD71556E30}"/>
              </a:ext>
            </a:extLst>
          </p:cNvPr>
          <p:cNvPicPr>
            <a:picLocks/>
          </p:cNvPicPr>
          <p:nvPr userDrawn="1"/>
        </p:nvPicPr>
        <p:blipFill rotWithShape="1">
          <a:blip r:embed="rId3">
            <a:alphaModFix amt="15000"/>
          </a:blip>
          <a:srcRect t="14584" b="1042"/>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478874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26BB49C0-DE27-BF78-0EC5-CAFF60D0EFBA}"/>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916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eadership Theme 2">
    <p:spTree>
      <p:nvGrpSpPr>
        <p:cNvPr id="1" name=""/>
        <p:cNvGrpSpPr/>
        <p:nvPr/>
      </p:nvGrpSpPr>
      <p:grpSpPr>
        <a:xfrm>
          <a:off x="0" y="0"/>
          <a:ext cx="0" cy="0"/>
          <a:chOff x="0" y="0"/>
          <a:chExt cx="0" cy="0"/>
        </a:xfrm>
      </p:grpSpPr>
      <p:pic>
        <p:nvPicPr>
          <p:cNvPr id="8" name="Picture Placeholder 5" descr="Hands held up high during a conference">
            <a:extLst>
              <a:ext uri="{FF2B5EF4-FFF2-40B4-BE49-F238E27FC236}">
                <a16:creationId xmlns:a16="http://schemas.microsoft.com/office/drawing/2014/main" id="{B0D26241-7570-438A-A78E-62946DED3879}"/>
              </a:ext>
            </a:extLst>
          </p:cNvPr>
          <p:cNvPicPr>
            <a:picLocks/>
          </p:cNvPicPr>
          <p:nvPr userDrawn="1"/>
        </p:nvPicPr>
        <p:blipFill rotWithShape="1">
          <a:blip r:embed="rId3">
            <a:alphaModFix amt="35000"/>
          </a:blip>
          <a:srcRect t="7813" b="7813"/>
          <a:stretch/>
        </p:blipFill>
        <p:spPr>
          <a:xfrm>
            <a:off x="0" y="0"/>
            <a:ext cx="12192000" cy="6858000"/>
          </a:xfrm>
          <a:prstGeom prst="rect">
            <a:avLst/>
          </a:prstGeom>
          <a:noFill/>
        </p:spPr>
      </p:pic>
      <p:sp>
        <p:nvSpPr>
          <p:cNvPr id="3" name="Rectangle 2" descr="Decorative photo: Audience members raising their hands during a presentation">
            <a:extLst>
              <a:ext uri="{FF2B5EF4-FFF2-40B4-BE49-F238E27FC236}">
                <a16:creationId xmlns:a16="http://schemas.microsoft.com/office/drawing/2014/main" id="{4F9A946C-9D47-4340-AEB9-8922CC0D59D4}"/>
              </a:ext>
            </a:extLst>
          </p:cNvPr>
          <p:cNvSpPr>
            <a:spLocks/>
          </p:cNvSpPr>
          <p:nvPr userDrawn="1"/>
        </p:nvSpPr>
        <p:spPr>
          <a:xfrm>
            <a:off x="0" y="0"/>
            <a:ext cx="12192000" cy="6858000"/>
          </a:xfrm>
          <a:prstGeom prst="rect">
            <a:avLst/>
          </a:prstGeom>
          <a:gradFill flip="none" rotWithShape="1">
            <a:gsLst>
              <a:gs pos="0">
                <a:schemeClr val="bg1">
                  <a:lumMod val="95000"/>
                  <a:alpha val="50000"/>
                </a:schemeClr>
              </a:gs>
              <a:gs pos="99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6033363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9" name="Picture 2" descr="eatright logo">
            <a:extLst>
              <a:ext uri="{FF2B5EF4-FFF2-40B4-BE49-F238E27FC236}">
                <a16:creationId xmlns:a16="http://schemas.microsoft.com/office/drawing/2014/main" id="{5F0A1013-E99E-4691-AE04-11A438BA555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811A77D-6866-402E-B6EB-E3649F75E0FB}"/>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gs>
              <a:gs pos="100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BAD5FB16-51F7-45B9-8F4E-469C957562C7}"/>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3" name="Rectangle: Rounded Corners 12">
            <a:extLst>
              <a:ext uri="{FF2B5EF4-FFF2-40B4-BE49-F238E27FC236}">
                <a16:creationId xmlns:a16="http://schemas.microsoft.com/office/drawing/2014/main" id="{44BF7E2D-74B4-4FEA-8E98-58D11822DEDE}"/>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99062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eadership Theme 3">
    <p:bg>
      <p:bgPr>
        <a:solidFill>
          <a:schemeClr val="accent1"/>
        </a:solidFill>
        <a:effectLst/>
      </p:bgPr>
    </p:bg>
    <p:spTree>
      <p:nvGrpSpPr>
        <p:cNvPr id="1" name=""/>
        <p:cNvGrpSpPr/>
        <p:nvPr/>
      </p:nvGrpSpPr>
      <p:grpSpPr>
        <a:xfrm>
          <a:off x="0" y="0"/>
          <a:ext cx="0" cy="0"/>
          <a:chOff x="0" y="0"/>
          <a:chExt cx="0" cy="0"/>
        </a:xfrm>
      </p:grpSpPr>
      <p:pic>
        <p:nvPicPr>
          <p:cNvPr id="12" name="Picture Placeholder 5" descr="Decorative photo: Audience members raising their hands during a presentation">
            <a:extLst>
              <a:ext uri="{FF2B5EF4-FFF2-40B4-BE49-F238E27FC236}">
                <a16:creationId xmlns:a16="http://schemas.microsoft.com/office/drawing/2014/main" id="{14776F8A-1DAA-40BE-B303-15DEF5531EDE}"/>
              </a:ext>
            </a:extLst>
          </p:cNvPr>
          <p:cNvPicPr>
            <a:picLocks/>
          </p:cNvPicPr>
          <p:nvPr userDrawn="1"/>
        </p:nvPicPr>
        <p:blipFill rotWithShape="1">
          <a:blip r:embed="rId3">
            <a:alphaModFix amt="15000"/>
          </a:blip>
          <a:srcRect t="7813" b="7813"/>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2657599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8E1462DA-2BAE-2376-1C85-35EFB8F840C1}"/>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14412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ayment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9" descr="Decorative photo: Conceptual illustration of a practitioner surrounded by health icons">
            <a:extLst>
              <a:ext uri="{FF2B5EF4-FFF2-40B4-BE49-F238E27FC236}">
                <a16:creationId xmlns:a16="http://schemas.microsoft.com/office/drawing/2014/main" id="{AD284D24-9106-48AE-8684-7CB32898B845}"/>
              </a:ext>
            </a:extLst>
          </p:cNvPr>
          <p:cNvPicPr>
            <a:picLocks/>
          </p:cNvPicPr>
          <p:nvPr userDrawn="1"/>
        </p:nvPicPr>
        <p:blipFill>
          <a:blip r:embed="rId3">
            <a:alphaModFix amt="10000"/>
          </a:blip>
          <a:srcRect t="430" b="430"/>
          <a:stretch/>
        </p:blipFill>
        <p:spPr>
          <a:xfrm>
            <a:off x="0" y="0"/>
            <a:ext cx="12192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3392295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294AAF77-D22E-D55D-B3C3-76EE532B2D0A}"/>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33783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ayment Theme 2">
    <p:spTree>
      <p:nvGrpSpPr>
        <p:cNvPr id="1" name=""/>
        <p:cNvGrpSpPr/>
        <p:nvPr/>
      </p:nvGrpSpPr>
      <p:grpSpPr>
        <a:xfrm>
          <a:off x="0" y="0"/>
          <a:ext cx="0" cy="0"/>
          <a:chOff x="0" y="0"/>
          <a:chExt cx="0" cy="0"/>
        </a:xfrm>
      </p:grpSpPr>
      <p:pic>
        <p:nvPicPr>
          <p:cNvPr id="6" name="Picture Placeholder 5" descr="Decorative photo: Students engaging in class">
            <a:extLst>
              <a:ext uri="{FF2B5EF4-FFF2-40B4-BE49-F238E27FC236}">
                <a16:creationId xmlns:a16="http://schemas.microsoft.com/office/drawing/2014/main" id="{E9D0D054-C651-494A-861B-0377515DD870}"/>
              </a:ext>
            </a:extLst>
          </p:cNvPr>
          <p:cNvPicPr>
            <a:picLocks/>
          </p:cNvPicPr>
          <p:nvPr userDrawn="1"/>
        </p:nvPicPr>
        <p:blipFill>
          <a:blip r:embed="rId3">
            <a:alphaModFix amt="20000"/>
          </a:blip>
          <a:srcRect t="7795" b="7795"/>
          <a:stretch/>
        </p:blipFill>
        <p:spPr>
          <a:xfrm>
            <a:off x="0" y="0"/>
            <a:ext cx="12192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8165631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0133073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2 Layout with RHS Title ">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3421742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11841" cy="492443"/>
          </a:xfrm>
        </p:spPr>
        <p:txBody>
          <a:bodyPr vert="horz" lIns="0" tIns="0" rIns="0" bIns="0" rtlCol="0" anchor="b" anchorCtr="0">
            <a:spAutoFit/>
          </a:bodyPr>
          <a:lstStyle>
            <a:lvl1pPr>
              <a:defRPr lang="en-US" sz="3200"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11841"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a:extLst>
              <a:ext uri="{FF2B5EF4-FFF2-40B4-BE49-F238E27FC236}">
                <a16:creationId xmlns:a16="http://schemas.microsoft.com/office/drawing/2014/main" id="{7197E876-A21D-4C61-B48F-5C64C5E0A23C}"/>
              </a:ext>
            </a:extLst>
          </p:cNvPr>
          <p:cNvSpPr>
            <a:spLocks noGrp="1"/>
          </p:cNvSpPr>
          <p:nvPr>
            <p:ph type="body" sz="quarter" idx="13"/>
          </p:nvPr>
        </p:nvSpPr>
        <p:spPr>
          <a:xfrm>
            <a:off x="6361504" y="1384614"/>
            <a:ext cx="5511841" cy="1846659"/>
          </a:xfrm>
        </p:spPr>
        <p:txBody>
          <a:bodyPr wrap="square">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6" name="Text Placeholder 25">
            <a:extLst>
              <a:ext uri="{FF2B5EF4-FFF2-40B4-BE49-F238E27FC236}">
                <a16:creationId xmlns:a16="http://schemas.microsoft.com/office/drawing/2014/main" id="{753DB5D4-C3B5-40A3-917C-B19EB96F9994}"/>
              </a:ext>
            </a:extLst>
          </p:cNvPr>
          <p:cNvSpPr>
            <a:spLocks noGrp="1"/>
          </p:cNvSpPr>
          <p:nvPr>
            <p:ph type="body" sz="quarter" idx="16"/>
          </p:nvPr>
        </p:nvSpPr>
        <p:spPr>
          <a:xfrm>
            <a:off x="6361504" y="527632"/>
            <a:ext cx="5511841" cy="492443"/>
          </a:xfrm>
        </p:spPr>
        <p:txBody>
          <a:bodyPr anchor="ctr" anchorCtr="0"/>
          <a:lstStyle>
            <a:lvl1pPr marL="0" indent="0">
              <a:buFontTx/>
              <a:buNone/>
              <a:defRPr sz="3200">
                <a:solidFill>
                  <a:schemeClr val="bg1"/>
                </a:solidFill>
                <a:latin typeface="+mj-lt"/>
              </a:defRPr>
            </a:lvl1pPr>
            <a:lvl2pPr marL="0" indent="0">
              <a:buFontTx/>
              <a:buNone/>
              <a:defRPr/>
            </a:lvl2pPr>
            <a:lvl3pPr marL="0" indent="0">
              <a:buFontTx/>
              <a:buNone/>
              <a:defRPr/>
            </a:lvl3pPr>
            <a:lvl4pPr marL="228600" indent="0">
              <a:buFontTx/>
              <a:buNone/>
              <a:defRPr/>
            </a:lvl4pPr>
            <a:lvl5pPr marL="457200" indent="0">
              <a:buFontTx/>
              <a:buNone/>
              <a:defRPr/>
            </a:lvl5pPr>
          </a:lstStyle>
          <a:p>
            <a:pPr lvl="0"/>
            <a:r>
              <a:rPr lang="en-US"/>
              <a:t>Click to edit Master text styles</a:t>
            </a:r>
          </a:p>
        </p:txBody>
      </p:sp>
      <p:pic>
        <p:nvPicPr>
          <p:cNvPr id="24" name="Picture 23">
            <a:extLst>
              <a:ext uri="{FF2B5EF4-FFF2-40B4-BE49-F238E27FC236}">
                <a16:creationId xmlns:a16="http://schemas.microsoft.com/office/drawing/2014/main" id="{CD5D8D7E-83E5-4760-B411-38CD943042C2}"/>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6" name="Picture 2" descr="eatright logo">
            <a:extLst>
              <a:ext uri="{FF2B5EF4-FFF2-40B4-BE49-F238E27FC236}">
                <a16:creationId xmlns:a16="http://schemas.microsoft.com/office/drawing/2014/main" id="{4542A57C-7D3A-4BB5-B362-8D46893F30C4}"/>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5">
            <a:extLst>
              <a:ext uri="{FF2B5EF4-FFF2-40B4-BE49-F238E27FC236}">
                <a16:creationId xmlns:a16="http://schemas.microsoft.com/office/drawing/2014/main" id="{FBFE79BF-DC50-493C-961C-E57448CD2CD1}"/>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28" name="Oval 27">
            <a:extLst>
              <a:ext uri="{FF2B5EF4-FFF2-40B4-BE49-F238E27FC236}">
                <a16:creationId xmlns:a16="http://schemas.microsoft.com/office/drawing/2014/main" id="{AEE8FFDE-C0A5-41CD-A45E-1AC7960A3798}"/>
              </a:ext>
            </a:extLst>
          </p:cNvPr>
          <p:cNvSpPr/>
          <p:nvPr userDrawn="1"/>
        </p:nvSpPr>
        <p:spPr>
          <a:xfrm>
            <a:off x="6137564" y="682413"/>
            <a:ext cx="182880" cy="18288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AAE5BB56-AE6B-46DF-95BB-4849023DAACC}"/>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21994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2 Layout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5720287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b" anchorCtr="0">
            <a:spAutoFit/>
          </a:bodyPr>
          <a:lstStyle>
            <a:lvl1pPr>
              <a:defRPr lang="en-US" sz="3200" dirty="0">
                <a:solidFill>
                  <a:schemeClr val="accent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tx1"/>
                </a:solidFill>
              </a:defRPr>
            </a:lvl1pPr>
            <a:lvl2pPr marL="228600" indent="-228600">
              <a:spcAft>
                <a:spcPts val="600"/>
              </a:spcAft>
              <a:defRPr>
                <a:solidFill>
                  <a:schemeClr val="tx1"/>
                </a:solidFill>
              </a:defRPr>
            </a:lvl2pPr>
            <a:lvl3pPr marL="457200" indent="-228600">
              <a:spcAft>
                <a:spcPts val="600"/>
              </a:spcAft>
              <a:defRPr>
                <a:solidFill>
                  <a:schemeClr val="tx1"/>
                </a:solidFill>
              </a:defRPr>
            </a:lvl3pPr>
            <a:lvl4pPr marL="685800" indent="-228600">
              <a:spcAft>
                <a:spcPts val="600"/>
              </a:spcAft>
              <a:buFont typeface="Arial" panose="020B0604020202020204" pitchFamily="34" charset="0"/>
              <a:buChar char="•"/>
              <a:defRPr>
                <a:solidFill>
                  <a:schemeClr val="tx1"/>
                </a:solidFill>
              </a:defRPr>
            </a:lvl4pPr>
            <a:lvl5pPr>
              <a:spcAft>
                <a:spcPts val="600"/>
              </a:spcAft>
              <a:defRPr/>
            </a:lvl5pPr>
            <a:lvl6pPr>
              <a:spcAft>
                <a:spcPts val="600"/>
              </a:spcAft>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a:extLst>
              <a:ext uri="{FF2B5EF4-FFF2-40B4-BE49-F238E27FC236}">
                <a16:creationId xmlns:a16="http://schemas.microsoft.com/office/drawing/2014/main" id="{1EF9174B-D9E5-4830-AF93-F6FFEE12F86D}"/>
              </a:ext>
            </a:extLst>
          </p:cNvPr>
          <p:cNvSpPr>
            <a:spLocks noGrp="1"/>
          </p:cNvSpPr>
          <p:nvPr>
            <p:ph type="pic" sz="quarter" idx="15"/>
          </p:nvPr>
        </p:nvSpPr>
        <p:spPr>
          <a:xfrm>
            <a:off x="6361504" y="567267"/>
            <a:ext cx="5490403" cy="5655733"/>
          </a:xfrm>
          <a:prstGeom prst="rect">
            <a:avLst/>
          </a:prstGeom>
        </p:spPr>
        <p:txBody>
          <a:bodyPr anchor="ctr" anchorCtr="0">
            <a:noAutofit/>
          </a:bodyPr>
          <a:lstStyle>
            <a:lvl1pPr marL="0" indent="0" algn="ctr">
              <a:buFontTx/>
              <a:buNone/>
              <a:defRPr>
                <a:solidFill>
                  <a:schemeClr val="bg1"/>
                </a:solidFill>
              </a:defRPr>
            </a:lvl1pPr>
          </a:lstStyle>
          <a:p>
            <a:r>
              <a:rPr lang="en-US"/>
              <a:t>Click icon to add picture</a:t>
            </a:r>
            <a:endParaRPr lang="en-GB" dirty="0"/>
          </a:p>
        </p:txBody>
      </p:sp>
      <p:pic>
        <p:nvPicPr>
          <p:cNvPr id="20" name="Picture 19">
            <a:extLst>
              <a:ext uri="{FF2B5EF4-FFF2-40B4-BE49-F238E27FC236}">
                <a16:creationId xmlns:a16="http://schemas.microsoft.com/office/drawing/2014/main" id="{616059C0-32F1-4E2E-8151-645497F01FE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2" name="Picture 2" descr="eatright logo">
            <a:extLst>
              <a:ext uri="{FF2B5EF4-FFF2-40B4-BE49-F238E27FC236}">
                <a16:creationId xmlns:a16="http://schemas.microsoft.com/office/drawing/2014/main" id="{7820EEE8-B75A-46CE-986C-E1CC0BCFE927}"/>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a:extLst>
              <a:ext uri="{FF2B5EF4-FFF2-40B4-BE49-F238E27FC236}">
                <a16:creationId xmlns:a16="http://schemas.microsoft.com/office/drawing/2014/main" id="{D08A0139-F198-4A99-B6E6-F5FAE28C9773}"/>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7" name="Rectangle: Rounded Corners 16">
            <a:extLst>
              <a:ext uri="{FF2B5EF4-FFF2-40B4-BE49-F238E27FC236}">
                <a16:creationId xmlns:a16="http://schemas.microsoft.com/office/drawing/2014/main" id="{22F2EF99-24D5-41B7-B890-3D7CF8AC1355}"/>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0842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4267130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829498"/>
            <a:ext cx="10450413" cy="738664"/>
          </a:xfrm>
        </p:spPr>
        <p:txBody>
          <a:bodyPr vert="horz" wrap="square" anchor="b" anchorCtr="0">
            <a:spAutoFit/>
          </a:bodyPr>
          <a:lstStyle>
            <a:lvl1pPr algn="l">
              <a:defRPr sz="4800" b="0">
                <a:solidFill>
                  <a:schemeClr val="bg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870795" y="2914795"/>
            <a:ext cx="10450413" cy="369332"/>
          </a:xfrm>
          <a:prstGeom prst="rect">
            <a:avLst/>
          </a:prstGeom>
        </p:spPr>
        <p:txBody>
          <a:bodyPr wrap="square" anchor="t" anchorCtr="0">
            <a:spAutoFit/>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4" name="Picture 13" descr="Academy logo">
            <a:extLst>
              <a:ext uri="{FF2B5EF4-FFF2-40B4-BE49-F238E27FC236}">
                <a16:creationId xmlns:a16="http://schemas.microsoft.com/office/drawing/2014/main" id="{5002F60C-C64D-462D-AB3A-0959D2A1D6E9}"/>
              </a:ext>
            </a:extLst>
          </p:cNvPr>
          <p:cNvPicPr>
            <a:picLocks/>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7456827" y="427640"/>
            <a:ext cx="4174064" cy="753386"/>
          </a:xfrm>
          <a:prstGeom prst="rect">
            <a:avLst/>
          </a:prstGeom>
        </p:spPr>
      </p:pic>
      <p:pic>
        <p:nvPicPr>
          <p:cNvPr id="15" name="Picture 14">
            <a:extLst>
              <a:ext uri="{FF2B5EF4-FFF2-40B4-BE49-F238E27FC236}">
                <a16:creationId xmlns:a16="http://schemas.microsoft.com/office/drawing/2014/main" id="{69276587-8482-4F1C-B0F2-67645C5A886B}"/>
              </a:ext>
              <a:ext uri="{C183D7F6-B498-43B3-948B-1728B52AA6E4}">
                <adec:decorative xmlns:adec="http://schemas.microsoft.com/office/drawing/2017/decorative" val="1"/>
              </a:ext>
            </a:extLst>
          </p:cNvPr>
          <p:cNvPicPr>
            <a:picLocks noChangeAspect="1" noChangeArrowheads="1"/>
          </p:cNvPicPr>
          <p:nvPr userDrawn="1"/>
        </p:nvPicPr>
        <p:blipFill>
          <a:blip r:embed="rId7">
            <a:alphaModFix amt="10000"/>
            <a:biLevel thresh="50000"/>
            <a:extLst>
              <a:ext uri="{28A0092B-C50C-407E-A947-70E740481C1C}">
                <a14:useLocalDpi xmlns:a14="http://schemas.microsoft.com/office/drawing/2010/main" val="0"/>
              </a:ext>
            </a:extLst>
          </a:blip>
          <a:srcRect/>
          <a:stretch>
            <a:fillRect/>
          </a:stretch>
        </p:blipFill>
        <p:spPr bwMode="auto">
          <a:xfrm>
            <a:off x="7162802" y="3619725"/>
            <a:ext cx="5001490" cy="3117594"/>
          </a:xfrm>
          <a:custGeom>
            <a:avLst/>
            <a:gdLst>
              <a:gd name="connsiteX0" fmla="*/ 0 w 5001490"/>
              <a:gd name="connsiteY0" fmla="*/ 0 h 3117594"/>
              <a:gd name="connsiteX1" fmla="*/ 4584635 w 5001490"/>
              <a:gd name="connsiteY1" fmla="*/ 0 h 3117594"/>
              <a:gd name="connsiteX2" fmla="*/ 4584635 w 5001490"/>
              <a:gd name="connsiteY2" fmla="*/ 632657 h 3117594"/>
              <a:gd name="connsiteX3" fmla="*/ 5001490 w 5001490"/>
              <a:gd name="connsiteY3" fmla="*/ 632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84635" y="0"/>
                </a:lnTo>
                <a:lnTo>
                  <a:pt x="4584635" y="632657"/>
                </a:lnTo>
                <a:lnTo>
                  <a:pt x="5001490" y="632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BB545674-149D-47BE-AA7E-FFBBC9D13BD9}"/>
              </a:ext>
            </a:extLst>
          </p:cNvPr>
          <p:cNvPicPr>
            <a:picLocks noChangeAspect="1"/>
          </p:cNvPicPr>
          <p:nvPr userDrawn="1"/>
        </p:nvPicPr>
        <p:blipFill>
          <a:blip r:embed="rId8">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3698720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preserve="1" userDrawn="1">
  <p:cSld name="Divider 2">
    <p:spTree>
      <p:nvGrpSpPr>
        <p:cNvPr id="1" name="Shape 1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E40551B-CCAA-40CF-BB09-C647D5292AB2}"/>
              </a:ext>
            </a:extLst>
          </p:cNvPr>
          <p:cNvGraphicFramePr>
            <a:graphicFrameLocks noChangeAspect="1"/>
          </p:cNvGraphicFramePr>
          <p:nvPr userDrawn="1">
            <p:custDataLst>
              <p:tags r:id="rId1"/>
            </p:custDataLst>
            <p:extLst>
              <p:ext uri="{D42A27DB-BD31-4B8C-83A1-F6EECF244321}">
                <p14:modId xmlns:p14="http://schemas.microsoft.com/office/powerpoint/2010/main" val="905864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2" name="Object 1" hidden="1">
                        <a:extLst>
                          <a:ext uri="{FF2B5EF4-FFF2-40B4-BE49-F238E27FC236}">
                            <a16:creationId xmlns:a16="http://schemas.microsoft.com/office/drawing/2014/main" id="{DE40551B-CCAA-40CF-BB09-C647D5292AB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Picture Placeholder 27">
            <a:extLst>
              <a:ext uri="{FF2B5EF4-FFF2-40B4-BE49-F238E27FC236}">
                <a16:creationId xmlns:a16="http://schemas.microsoft.com/office/drawing/2014/main" id="{50189037-C5E9-4409-86CB-C49906D4FF3C}"/>
              </a:ext>
            </a:extLst>
          </p:cNvPr>
          <p:cNvSpPr>
            <a:spLocks noGrp="1"/>
          </p:cNvSpPr>
          <p:nvPr>
            <p:ph type="pic" sz="quarter" idx="10"/>
          </p:nvPr>
        </p:nvSpPr>
        <p:spPr>
          <a:xfrm>
            <a:off x="4621651" y="0"/>
            <a:ext cx="7570350" cy="6858000"/>
          </a:xfrm>
          <a:custGeom>
            <a:avLst/>
            <a:gdLst>
              <a:gd name="connsiteX0" fmla="*/ 2996044 w 7570350"/>
              <a:gd name="connsiteY0" fmla="*/ 0 h 6858000"/>
              <a:gd name="connsiteX1" fmla="*/ 7570350 w 7570350"/>
              <a:gd name="connsiteY1" fmla="*/ 0 h 6858000"/>
              <a:gd name="connsiteX2" fmla="*/ 7570350 w 7570350"/>
              <a:gd name="connsiteY2" fmla="*/ 6858000 h 6858000"/>
              <a:gd name="connsiteX3" fmla="*/ 0 w 7570350"/>
              <a:gd name="connsiteY3" fmla="*/ 6858000 h 6858000"/>
              <a:gd name="connsiteX4" fmla="*/ 644436 w 7570350"/>
              <a:gd name="connsiteY4" fmla="*/ 5382876 h 6858000"/>
              <a:gd name="connsiteX5" fmla="*/ 886254 w 7570350"/>
              <a:gd name="connsiteY5" fmla="*/ 5382876 h 6858000"/>
              <a:gd name="connsiteX6" fmla="*/ 2593412 w 7570350"/>
              <a:gd name="connsiteY6" fmla="*/ 1475127 h 6858000"/>
              <a:gd name="connsiteX7" fmla="*/ 2351608 w 7570350"/>
              <a:gd name="connsiteY7" fmla="*/ 14751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0350" h="6858000">
                <a:moveTo>
                  <a:pt x="2996044" y="0"/>
                </a:moveTo>
                <a:lnTo>
                  <a:pt x="7570350" y="0"/>
                </a:lnTo>
                <a:lnTo>
                  <a:pt x="7570350" y="6858000"/>
                </a:lnTo>
                <a:lnTo>
                  <a:pt x="0" y="6858000"/>
                </a:lnTo>
                <a:lnTo>
                  <a:pt x="644436" y="5382876"/>
                </a:lnTo>
                <a:lnTo>
                  <a:pt x="886254" y="5382876"/>
                </a:lnTo>
                <a:lnTo>
                  <a:pt x="2593412" y="1475127"/>
                </a:lnTo>
                <a:lnTo>
                  <a:pt x="2351608" y="1475127"/>
                </a:lnTo>
                <a:close/>
              </a:path>
            </a:pathLst>
          </a:custGeom>
          <a:solidFill>
            <a:schemeClr val="accent1"/>
          </a:solidFill>
        </p:spPr>
        <p:txBody>
          <a:bodyPr wrap="square" anchor="ctr" anchorCtr="1">
            <a:noAutofit/>
          </a:bodyPr>
          <a:lstStyle>
            <a:lvl1pPr marL="0" indent="0" algn="ctr">
              <a:buFontTx/>
              <a:buNone/>
              <a:defRPr>
                <a:solidFill>
                  <a:schemeClr val="bg1"/>
                </a:solidFill>
              </a:defRPr>
            </a:lvl1pPr>
          </a:lstStyle>
          <a:p>
            <a:r>
              <a:rPr lang="en-US"/>
              <a:t>Click icon to add picture</a:t>
            </a:r>
            <a:endParaRPr lang="en-GB" dirty="0"/>
          </a:p>
        </p:txBody>
      </p:sp>
      <p:sp>
        <p:nvSpPr>
          <p:cNvPr id="11" name="Google Shape;11;p2"/>
          <p:cNvSpPr/>
          <p:nvPr/>
        </p:nvSpPr>
        <p:spPr>
          <a:xfrm>
            <a:off x="17" y="-25"/>
            <a:ext cx="7617703" cy="686383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chemeClr val="bg1"/>
          </a:solidFill>
          <a:ln>
            <a:noFill/>
          </a:ln>
          <a:effectLst>
            <a:outerShdw dist="9525" algn="bl" rotWithShape="0">
              <a:schemeClr val="lt1">
                <a:alpha val="1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609600" y="2317769"/>
            <a:ext cx="4636000" cy="2222462"/>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800">
                <a:solidFill>
                  <a:schemeClr val="accent1"/>
                </a:solidFill>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r>
              <a:rPr lang="en-US"/>
              <a:t>Click to edit Master title style</a:t>
            </a:r>
            <a:endParaRPr dirty="0"/>
          </a:p>
        </p:txBody>
      </p:sp>
      <p:sp>
        <p:nvSpPr>
          <p:cNvPr id="10" name="Google Shape;12;p2">
            <a:extLst>
              <a:ext uri="{FF2B5EF4-FFF2-40B4-BE49-F238E27FC236}">
                <a16:creationId xmlns:a16="http://schemas.microsoft.com/office/drawing/2014/main" id="{BBF4B21D-E5A8-4D68-A56D-AB32AF199339}"/>
              </a:ext>
            </a:extLst>
          </p:cNvPr>
          <p:cNvSpPr/>
          <p:nvPr userDrawn="1"/>
        </p:nvSpPr>
        <p:spPr>
          <a:xfrm>
            <a:off x="5076762" y="1475127"/>
            <a:ext cx="2138317" cy="3907747"/>
          </a:xfrm>
          <a:custGeom>
            <a:avLst/>
            <a:gdLst/>
            <a:ahLst/>
            <a:cxnLst/>
            <a:rect l="l" t="t" r="r" b="b"/>
            <a:pathLst>
              <a:path w="1303852" h="2392498" extrusionOk="0">
                <a:moveTo>
                  <a:pt x="1040950" y="0"/>
                </a:moveTo>
                <a:lnTo>
                  <a:pt x="0" y="2392499"/>
                </a:lnTo>
                <a:lnTo>
                  <a:pt x="262902" y="2392499"/>
                </a:lnTo>
                <a:lnTo>
                  <a:pt x="1303852" y="0"/>
                </a:lnTo>
                <a:lnTo>
                  <a:pt x="1040950" y="0"/>
                </a:lnTo>
                <a:close/>
              </a:path>
            </a:pathLst>
          </a:custGeom>
          <a:solidFill>
            <a:schemeClr val="accent4">
              <a:lumMod val="40000"/>
              <a:lumOff val="60000"/>
            </a:schemeClr>
          </a:solidFill>
          <a:ln>
            <a:noFill/>
          </a:ln>
          <a:effectLst>
            <a:outerShdw blurRad="57150" dist="19050" algn="bl" rotWithShape="0">
              <a:schemeClr val="dk1">
                <a:alpha val="30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CCFE3BCB-5F94-4F67-BD20-56E2282ADDBC}"/>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4" name="Picture 2" descr="eatright logo">
            <a:extLst>
              <a:ext uri="{FF2B5EF4-FFF2-40B4-BE49-F238E27FC236}">
                <a16:creationId xmlns:a16="http://schemas.microsoft.com/office/drawing/2014/main" id="{54FE2F90-A1F9-4B35-9BF2-EF3B3013F581}"/>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5622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Divider Whit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10030162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Oval 17">
            <a:extLst>
              <a:ext uri="{FF2B5EF4-FFF2-40B4-BE49-F238E27FC236}">
                <a16:creationId xmlns:a16="http://schemas.microsoft.com/office/drawing/2014/main" id="{33C2FF14-B9CD-44E9-B5B9-824E7EB9FBE6}"/>
              </a:ext>
            </a:extLst>
          </p:cNvPr>
          <p:cNvSpPr>
            <a:spLocks/>
          </p:cNvSpPr>
          <p:nvPr userDrawn="1"/>
        </p:nvSpPr>
        <p:spPr>
          <a:xfrm>
            <a:off x="340093" y="2493817"/>
            <a:ext cx="1870364" cy="18703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2500745" y="3121224"/>
            <a:ext cx="9351163" cy="615553"/>
          </a:xfrm>
        </p:spPr>
        <p:txBody>
          <a:bodyPr vert="horz" wrap="square" anchor="ctr">
            <a:spAutoFit/>
          </a:bodyPr>
          <a:lstStyle>
            <a:lvl1pPr>
              <a:defRPr sz="4000">
                <a:solidFill>
                  <a:schemeClr val="accent1"/>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76FF6D3-9405-472A-B97D-8D683E87CFC7}"/>
              </a:ext>
            </a:extLst>
          </p:cNvPr>
          <p:cNvSpPr>
            <a:spLocks noGrp="1"/>
          </p:cNvSpPr>
          <p:nvPr userDrawn="1">
            <p:ph type="body" sz="quarter" idx="10" hasCustomPrompt="1"/>
          </p:nvPr>
        </p:nvSpPr>
        <p:spPr>
          <a:xfrm>
            <a:off x="755101" y="3059667"/>
            <a:ext cx="1040349" cy="738664"/>
          </a:xfrm>
        </p:spPr>
        <p:txBody>
          <a:bodyPr wrap="none" anchor="ctr" anchorCtr="1">
            <a:spAutoFit/>
          </a:bodyPr>
          <a:lstStyle>
            <a:lvl1pPr marL="0" indent="0">
              <a:buNone/>
              <a:defRPr sz="4800">
                <a:solidFill>
                  <a:schemeClr val="bg1"/>
                </a:solidFill>
              </a:defRPr>
            </a:lvl1pPr>
          </a:lstStyle>
          <a:p>
            <a:pPr lvl="0"/>
            <a:r>
              <a:rPr lang="en-US" dirty="0"/>
              <a:t>&lt;#&gt;</a:t>
            </a:r>
          </a:p>
        </p:txBody>
      </p:sp>
      <p:pic>
        <p:nvPicPr>
          <p:cNvPr id="12" name="Picture 11">
            <a:extLst>
              <a:ext uri="{FF2B5EF4-FFF2-40B4-BE49-F238E27FC236}">
                <a16:creationId xmlns:a16="http://schemas.microsoft.com/office/drawing/2014/main" id="{15C82016-4203-411D-B1B9-7576364DBB8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3" name="Picture 2" descr="Eatright Logo PNG Vector (SVG) ">
            <a:extLst>
              <a:ext uri="{FF2B5EF4-FFF2-40B4-BE49-F238E27FC236}">
                <a16:creationId xmlns:a16="http://schemas.microsoft.com/office/drawing/2014/main" id="{6DD508B3-B8CF-5764-F693-BBA5428A2C98}"/>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14">
            <a:extLst>
              <a:ext uri="{FF2B5EF4-FFF2-40B4-BE49-F238E27FC236}">
                <a16:creationId xmlns:a16="http://schemas.microsoft.com/office/drawing/2014/main" id="{069E644F-0A06-76C1-051E-EB4D734C3584}"/>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gs>
              <a:gs pos="100000">
                <a:schemeClr val="accent4">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D945AB80-77D3-37E1-0112-2D253FA95C5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Tree>
    <p:extLst>
      <p:ext uri="{BB962C8B-B14F-4D97-AF65-F5344CB8AC3E}">
        <p14:creationId xmlns:p14="http://schemas.microsoft.com/office/powerpoint/2010/main" val="33597948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Divider Contrast">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32888039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Oval 17">
            <a:extLst>
              <a:ext uri="{FF2B5EF4-FFF2-40B4-BE49-F238E27FC236}">
                <a16:creationId xmlns:a16="http://schemas.microsoft.com/office/drawing/2014/main" id="{33C2FF14-B9CD-44E9-B5B9-824E7EB9FBE6}"/>
              </a:ext>
            </a:extLst>
          </p:cNvPr>
          <p:cNvSpPr>
            <a:spLocks/>
          </p:cNvSpPr>
          <p:nvPr userDrawn="1"/>
        </p:nvSpPr>
        <p:spPr>
          <a:xfrm>
            <a:off x="340093" y="2493817"/>
            <a:ext cx="1870364" cy="1870364"/>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2500745" y="3121224"/>
            <a:ext cx="9351163" cy="615553"/>
          </a:xfrm>
        </p:spPr>
        <p:txBody>
          <a:bodyPr vert="horz" wrap="square" anchor="ctr">
            <a:spAutoFit/>
          </a:bodyPr>
          <a:lstStyle>
            <a:lvl1pPr>
              <a:defRPr sz="4000">
                <a:solidFill>
                  <a:schemeClr val="bg1"/>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76FF6D3-9405-472A-B97D-8D683E87CFC7}"/>
              </a:ext>
            </a:extLst>
          </p:cNvPr>
          <p:cNvSpPr>
            <a:spLocks noGrp="1"/>
          </p:cNvSpPr>
          <p:nvPr userDrawn="1">
            <p:ph type="body" sz="quarter" idx="10" hasCustomPrompt="1"/>
          </p:nvPr>
        </p:nvSpPr>
        <p:spPr>
          <a:xfrm>
            <a:off x="755101" y="3059667"/>
            <a:ext cx="1040349" cy="738664"/>
          </a:xfrm>
        </p:spPr>
        <p:txBody>
          <a:bodyPr wrap="none" anchor="ctr" anchorCtr="1">
            <a:spAutoFit/>
          </a:bodyPr>
          <a:lstStyle>
            <a:lvl1pPr marL="0" indent="0">
              <a:buNone/>
              <a:defRPr sz="4800">
                <a:solidFill>
                  <a:schemeClr val="tx1"/>
                </a:solidFill>
              </a:defRPr>
            </a:lvl1pPr>
          </a:lstStyle>
          <a:p>
            <a:pPr lvl="0"/>
            <a:r>
              <a:rPr lang="en-US" dirty="0"/>
              <a:t>&lt;#&gt;</a:t>
            </a:r>
          </a:p>
        </p:txBody>
      </p:sp>
      <p:pic>
        <p:nvPicPr>
          <p:cNvPr id="13" name="Picture 12">
            <a:extLst>
              <a:ext uri="{FF2B5EF4-FFF2-40B4-BE49-F238E27FC236}">
                <a16:creationId xmlns:a16="http://schemas.microsoft.com/office/drawing/2014/main" id="{6BF9F2A5-AB21-4604-9E15-409B06DBE8D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4" name="Picture 2" descr="eatright logo">
            <a:extLst>
              <a:ext uri="{FF2B5EF4-FFF2-40B4-BE49-F238E27FC236}">
                <a16:creationId xmlns:a16="http://schemas.microsoft.com/office/drawing/2014/main" id="{916EA5F2-4F10-4B8B-95E1-73C96CBAB2D2}"/>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5">
            <a:extLst>
              <a:ext uri="{FF2B5EF4-FFF2-40B4-BE49-F238E27FC236}">
                <a16:creationId xmlns:a16="http://schemas.microsoft.com/office/drawing/2014/main" id="{B3889CD4-221C-47F5-AE23-FFCC4215A82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3" name="Rectangle: Rounded Corners 10">
            <a:extLst>
              <a:ext uri="{FF2B5EF4-FFF2-40B4-BE49-F238E27FC236}">
                <a16:creationId xmlns:a16="http://schemas.microsoft.com/office/drawing/2014/main" id="{101CFAF0-8F16-F9EA-ED06-40DF7EF565D1}"/>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49344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all Out">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38503259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Title"/>
          <p:cNvSpPr>
            <a:spLocks noGrp="1"/>
          </p:cNvSpPr>
          <p:nvPr>
            <p:ph type="title" hasCustomPrompt="1"/>
          </p:nvPr>
        </p:nvSpPr>
        <p:spPr>
          <a:xfrm>
            <a:off x="1527792" y="3121224"/>
            <a:ext cx="9136416" cy="615553"/>
          </a:xfrm>
        </p:spPr>
        <p:txBody>
          <a:bodyPr vert="horz" wrap="square" anchor="ctr">
            <a:spAutoFit/>
          </a:bodyPr>
          <a:lstStyle>
            <a:lvl1pPr algn="ctr">
              <a:defRPr sz="4000">
                <a:solidFill>
                  <a:schemeClr val="bg1"/>
                </a:solidFill>
              </a:defRPr>
            </a:lvl1pPr>
          </a:lstStyle>
          <a:p>
            <a:r>
              <a:rPr lang="en-US" dirty="0"/>
              <a:t>Key message </a:t>
            </a:r>
          </a:p>
        </p:txBody>
      </p:sp>
      <p:pic>
        <p:nvPicPr>
          <p:cNvPr id="8" name="Picture 7">
            <a:extLst>
              <a:ext uri="{FF2B5EF4-FFF2-40B4-BE49-F238E27FC236}">
                <a16:creationId xmlns:a16="http://schemas.microsoft.com/office/drawing/2014/main" id="{64684B87-7CC5-4D76-9058-790A7B708A9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B5562CF6-0AF8-493F-9AA3-2F1FA6DFF4D7}"/>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5">
            <a:extLst>
              <a:ext uri="{FF2B5EF4-FFF2-40B4-BE49-F238E27FC236}">
                <a16:creationId xmlns:a16="http://schemas.microsoft.com/office/drawing/2014/main" id="{D5B83802-6B2E-4AD2-9C56-32E4476C24FA}"/>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3" name="Rectangle: Rounded Corners 10">
            <a:extLst>
              <a:ext uri="{FF2B5EF4-FFF2-40B4-BE49-F238E27FC236}">
                <a16:creationId xmlns:a16="http://schemas.microsoft.com/office/drawing/2014/main" id="{6F4FD87C-8BFF-2514-08E8-B7F9707A6D88}"/>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09760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1665824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4" name="그림 개체 틀 2">
            <a:extLst>
              <a:ext uri="{FF2B5EF4-FFF2-40B4-BE49-F238E27FC236}">
                <a16:creationId xmlns:a16="http://schemas.microsoft.com/office/drawing/2014/main" id="{127CE447-A642-4D81-98BA-CE38C786C147}"/>
              </a:ext>
            </a:extLst>
          </p:cNvPr>
          <p:cNvSpPr>
            <a:spLocks noGrp="1"/>
          </p:cNvSpPr>
          <p:nvPr>
            <p:ph type="pic" sz="quarter" idx="15" hasCustomPrompt="1"/>
          </p:nvPr>
        </p:nvSpPr>
        <p:spPr>
          <a:xfrm>
            <a:off x="873679"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5" name="그림 개체 틀 2">
            <a:extLst>
              <a:ext uri="{FF2B5EF4-FFF2-40B4-BE49-F238E27FC236}">
                <a16:creationId xmlns:a16="http://schemas.microsoft.com/office/drawing/2014/main" id="{4320FEFD-9FA3-44B9-A15E-9E80101380D3}"/>
              </a:ext>
            </a:extLst>
          </p:cNvPr>
          <p:cNvSpPr>
            <a:spLocks noGrp="1"/>
          </p:cNvSpPr>
          <p:nvPr>
            <p:ph type="pic" sz="quarter" idx="16" hasCustomPrompt="1"/>
          </p:nvPr>
        </p:nvSpPr>
        <p:spPr>
          <a:xfrm>
            <a:off x="6449573"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6" name="그림 개체 틀 2">
            <a:extLst>
              <a:ext uri="{FF2B5EF4-FFF2-40B4-BE49-F238E27FC236}">
                <a16:creationId xmlns:a16="http://schemas.microsoft.com/office/drawing/2014/main" id="{677B01DD-AAD3-4EBA-B123-321D82696DF1}"/>
              </a:ext>
            </a:extLst>
          </p:cNvPr>
          <p:cNvSpPr>
            <a:spLocks noGrp="1"/>
          </p:cNvSpPr>
          <p:nvPr>
            <p:ph type="pic" sz="quarter" idx="17" hasCustomPrompt="1"/>
          </p:nvPr>
        </p:nvSpPr>
        <p:spPr>
          <a:xfrm>
            <a:off x="873679"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8" name="그림 개체 틀 2">
            <a:extLst>
              <a:ext uri="{FF2B5EF4-FFF2-40B4-BE49-F238E27FC236}">
                <a16:creationId xmlns:a16="http://schemas.microsoft.com/office/drawing/2014/main" id="{1A34FF60-2F1E-421A-9713-1FDFC1B40F8D}"/>
              </a:ext>
            </a:extLst>
          </p:cNvPr>
          <p:cNvSpPr>
            <a:spLocks noGrp="1"/>
          </p:cNvSpPr>
          <p:nvPr>
            <p:ph type="pic" sz="quarter" idx="18" hasCustomPrompt="1"/>
          </p:nvPr>
        </p:nvSpPr>
        <p:spPr>
          <a:xfrm>
            <a:off x="6449573"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2">
            <a:extLst>
              <a:ext uri="{FF2B5EF4-FFF2-40B4-BE49-F238E27FC236}">
                <a16:creationId xmlns:a16="http://schemas.microsoft.com/office/drawing/2014/main" id="{BD92E7D9-0DED-4EAD-A879-DE20C6FEBA69}"/>
              </a:ext>
            </a:extLst>
          </p:cNvPr>
          <p:cNvSpPr>
            <a:spLocks noGrp="1"/>
          </p:cNvSpPr>
          <p:nvPr>
            <p:ph type="pic" sz="quarter" idx="19" hasCustomPrompt="1"/>
          </p:nvPr>
        </p:nvSpPr>
        <p:spPr>
          <a:xfrm>
            <a:off x="3661626"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2">
            <a:extLst>
              <a:ext uri="{FF2B5EF4-FFF2-40B4-BE49-F238E27FC236}">
                <a16:creationId xmlns:a16="http://schemas.microsoft.com/office/drawing/2014/main" id="{2D54484E-9793-4069-9F0C-A340F3FB4690}"/>
              </a:ext>
            </a:extLst>
          </p:cNvPr>
          <p:cNvSpPr>
            <a:spLocks noGrp="1"/>
          </p:cNvSpPr>
          <p:nvPr>
            <p:ph type="pic" sz="quarter" idx="20" hasCustomPrompt="1"/>
          </p:nvPr>
        </p:nvSpPr>
        <p:spPr>
          <a:xfrm>
            <a:off x="9237519"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2">
            <a:extLst>
              <a:ext uri="{FF2B5EF4-FFF2-40B4-BE49-F238E27FC236}">
                <a16:creationId xmlns:a16="http://schemas.microsoft.com/office/drawing/2014/main" id="{0E2FD197-77A2-4D9C-9660-BC1BE4AF484B}"/>
              </a:ext>
            </a:extLst>
          </p:cNvPr>
          <p:cNvSpPr>
            <a:spLocks noGrp="1"/>
          </p:cNvSpPr>
          <p:nvPr>
            <p:ph type="pic" sz="quarter" idx="21" hasCustomPrompt="1"/>
          </p:nvPr>
        </p:nvSpPr>
        <p:spPr>
          <a:xfrm>
            <a:off x="3661626"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2" name="그림 개체 틀 2">
            <a:extLst>
              <a:ext uri="{FF2B5EF4-FFF2-40B4-BE49-F238E27FC236}">
                <a16:creationId xmlns:a16="http://schemas.microsoft.com/office/drawing/2014/main" id="{C9A83A7E-5F60-41D1-8897-EA3531A3ADF0}"/>
              </a:ext>
            </a:extLst>
          </p:cNvPr>
          <p:cNvSpPr>
            <a:spLocks noGrp="1"/>
          </p:cNvSpPr>
          <p:nvPr>
            <p:ph type="pic" sz="quarter" idx="22" hasCustomPrompt="1"/>
          </p:nvPr>
        </p:nvSpPr>
        <p:spPr>
          <a:xfrm>
            <a:off x="9237519"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24700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9172501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hasCustomPrompt="1"/>
          </p:nvPr>
        </p:nvSpPr>
        <p:spPr>
          <a:xfrm>
            <a:off x="340093" y="281411"/>
            <a:ext cx="11511814" cy="984885"/>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dirty="0"/>
              <a:t>Two lines </a:t>
            </a:r>
            <a:br>
              <a:rPr lang="en-US" dirty="0"/>
            </a:br>
            <a:r>
              <a:rPr lang="en-US" dirty="0"/>
              <a:t>Slide title</a:t>
            </a:r>
          </a:p>
        </p:txBody>
      </p:sp>
      <p:sp>
        <p:nvSpPr>
          <p:cNvPr id="16" name="Text Placeholder 9">
            <a:extLst>
              <a:ext uri="{FF2B5EF4-FFF2-40B4-BE49-F238E27FC236}">
                <a16:creationId xmlns:a16="http://schemas.microsoft.com/office/drawing/2014/main" id="{46A2E252-59C9-45CC-AE2B-05C6EA875891}"/>
              </a:ext>
            </a:extLst>
          </p:cNvPr>
          <p:cNvSpPr>
            <a:spLocks noGrp="1"/>
          </p:cNvSpPr>
          <p:nvPr>
            <p:ph type="body" sz="quarter" idx="11"/>
          </p:nvPr>
        </p:nvSpPr>
        <p:spPr>
          <a:xfrm>
            <a:off x="340093" y="1579347"/>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4" name="Picture 13">
            <a:extLst>
              <a:ext uri="{FF2B5EF4-FFF2-40B4-BE49-F238E27FC236}">
                <a16:creationId xmlns:a16="http://schemas.microsoft.com/office/drawing/2014/main" id="{3B5813B1-8A60-42D8-8DE1-F6D5A8CAEEEE}"/>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9" name="Rectangle: Rounded Corners 18">
            <a:extLst>
              <a:ext uri="{FF2B5EF4-FFF2-40B4-BE49-F238E27FC236}">
                <a16:creationId xmlns:a16="http://schemas.microsoft.com/office/drawing/2014/main" id="{871F122C-A9BF-4CE6-93B2-E227572893B6}"/>
              </a:ext>
              <a:ext uri="{C183D7F6-B498-43B3-948B-1728B52AA6E4}">
                <adec:decorative xmlns:adec="http://schemas.microsoft.com/office/drawing/2017/decorative" val="1"/>
              </a:ext>
            </a:extLst>
          </p:cNvPr>
          <p:cNvSpPr>
            <a:spLocks/>
          </p:cNvSpPr>
          <p:nvPr userDrawn="1"/>
        </p:nvSpPr>
        <p:spPr>
          <a:xfrm>
            <a:off x="130174" y="281411"/>
            <a:ext cx="99897" cy="98488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9572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2 Layou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1655677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a:extLst>
              <a:ext uri="{FF2B5EF4-FFF2-40B4-BE49-F238E27FC236}">
                <a16:creationId xmlns:a16="http://schemas.microsoft.com/office/drawing/2014/main" id="{7197E876-A21D-4C61-B48F-5C64C5E0A23C}"/>
              </a:ext>
            </a:extLst>
          </p:cNvPr>
          <p:cNvSpPr>
            <a:spLocks noGrp="1"/>
          </p:cNvSpPr>
          <p:nvPr>
            <p:ph type="body" sz="quarter" idx="13"/>
          </p:nvPr>
        </p:nvSpPr>
        <p:spPr>
          <a:xfrm>
            <a:off x="636150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baseline="0">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8" name="Picture 17">
            <a:extLst>
              <a:ext uri="{FF2B5EF4-FFF2-40B4-BE49-F238E27FC236}">
                <a16:creationId xmlns:a16="http://schemas.microsoft.com/office/drawing/2014/main" id="{FF0E4F00-D032-495B-BEED-C22CBE540757}"/>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4" name="Picture 2" descr="eatright logo">
            <a:extLst>
              <a:ext uri="{FF2B5EF4-FFF2-40B4-BE49-F238E27FC236}">
                <a16:creationId xmlns:a16="http://schemas.microsoft.com/office/drawing/2014/main" id="{41E90BF1-7FB0-42D6-806B-00C39E58CEA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0237486E-CFE5-4644-BE51-5B934893AE34}"/>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20" name="Rectangle: Rounded Corners 19">
            <a:extLst>
              <a:ext uri="{FF2B5EF4-FFF2-40B4-BE49-F238E27FC236}">
                <a16:creationId xmlns:a16="http://schemas.microsoft.com/office/drawing/2014/main" id="{F48A0DAE-A9BF-4348-8CE4-792CB063D7FA}"/>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68742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1/2 Layout with Char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65642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sz="320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baseline="0">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hart Placeholder 4">
            <a:extLst>
              <a:ext uri="{FF2B5EF4-FFF2-40B4-BE49-F238E27FC236}">
                <a16:creationId xmlns:a16="http://schemas.microsoft.com/office/drawing/2014/main" id="{BE6ADA43-79D6-4C71-B1F1-ECD15A8A5D86}"/>
              </a:ext>
            </a:extLst>
          </p:cNvPr>
          <p:cNvSpPr>
            <a:spLocks noGrp="1"/>
          </p:cNvSpPr>
          <p:nvPr>
            <p:ph type="chart" sz="quarter" idx="14"/>
          </p:nvPr>
        </p:nvSpPr>
        <p:spPr>
          <a:xfrm>
            <a:off x="6361504" y="1384614"/>
            <a:ext cx="5490403" cy="4448150"/>
          </a:xfrm>
        </p:spPr>
        <p:txBody>
          <a:bodyPr anchor="ctr" anchorCtr="0">
            <a:noAutofit/>
          </a:bodyPr>
          <a:lstStyle>
            <a:lvl1pPr marL="0" indent="0" algn="ctr">
              <a:buFontTx/>
              <a:buNone/>
              <a:defRPr>
                <a:solidFill>
                  <a:schemeClr val="tx1"/>
                </a:solidFill>
              </a:defRPr>
            </a:lvl1pPr>
          </a:lstStyle>
          <a:p>
            <a:r>
              <a:rPr lang="en-US"/>
              <a:t>Click icon to add chart</a:t>
            </a:r>
            <a:endParaRPr lang="en-GB"/>
          </a:p>
        </p:txBody>
      </p:sp>
      <p:pic>
        <p:nvPicPr>
          <p:cNvPr id="18" name="Picture 17">
            <a:extLst>
              <a:ext uri="{FF2B5EF4-FFF2-40B4-BE49-F238E27FC236}">
                <a16:creationId xmlns:a16="http://schemas.microsoft.com/office/drawing/2014/main" id="{E5C7DFB5-A541-4740-A365-3404D355ACCF}"/>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2" name="Picture 2" descr="eatright logo">
            <a:extLst>
              <a:ext uri="{FF2B5EF4-FFF2-40B4-BE49-F238E27FC236}">
                <a16:creationId xmlns:a16="http://schemas.microsoft.com/office/drawing/2014/main" id="{6A0E25C2-0519-40DE-9BA9-390E1B0F515F}"/>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a:extLst>
              <a:ext uri="{FF2B5EF4-FFF2-40B4-BE49-F238E27FC236}">
                <a16:creationId xmlns:a16="http://schemas.microsoft.com/office/drawing/2014/main" id="{561BC227-808A-4134-BC08-40F8345B3CC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2242A28B-56C2-474C-B2C7-444D5F06A74E}"/>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20599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2 Layout with Objec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074342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863DE679-EC93-451D-8750-2131923DD1DF}"/>
              </a:ext>
            </a:extLst>
          </p:cNvPr>
          <p:cNvSpPr>
            <a:spLocks noGrp="1"/>
          </p:cNvSpPr>
          <p:nvPr>
            <p:ph sz="quarter" idx="16"/>
          </p:nvPr>
        </p:nvSpPr>
        <p:spPr>
          <a:xfrm>
            <a:off x="6361504" y="138461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pic>
        <p:nvPicPr>
          <p:cNvPr id="22" name="Picture 21">
            <a:extLst>
              <a:ext uri="{FF2B5EF4-FFF2-40B4-BE49-F238E27FC236}">
                <a16:creationId xmlns:a16="http://schemas.microsoft.com/office/drawing/2014/main" id="{F56CBC54-10A0-423A-B7E7-E480FDCAC9B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46E08EF4-9C2D-4992-BA9C-E43BBC27237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pic>
        <p:nvPicPr>
          <p:cNvPr id="16" name="Picture 2" descr="eatright logo">
            <a:extLst>
              <a:ext uri="{FF2B5EF4-FFF2-40B4-BE49-F238E27FC236}">
                <a16:creationId xmlns:a16="http://schemas.microsoft.com/office/drawing/2014/main" id="{445AB55F-2846-4805-ADA2-5CDF0F3DD430}"/>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D67283D5-99FC-458C-A8DC-56AC2958880A}"/>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38458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1/2 Layout with Tab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1704925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sz="320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baseline="0">
                <a:solidFill>
                  <a:schemeClr val="bg1"/>
                </a:solidFill>
              </a:defRPr>
            </a:lvl4pPr>
            <a:lvl5pPr>
              <a:spcAft>
                <a:spcPts val="600"/>
              </a:spcAft>
              <a:defRPr baseline="0">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able Placeholder 5">
            <a:extLst>
              <a:ext uri="{FF2B5EF4-FFF2-40B4-BE49-F238E27FC236}">
                <a16:creationId xmlns:a16="http://schemas.microsoft.com/office/drawing/2014/main" id="{D5319680-19BE-4542-AF1B-7A73621CFE63}"/>
              </a:ext>
            </a:extLst>
          </p:cNvPr>
          <p:cNvSpPr>
            <a:spLocks noGrp="1"/>
          </p:cNvSpPr>
          <p:nvPr>
            <p:ph type="tbl" sz="quarter" idx="15"/>
          </p:nvPr>
        </p:nvSpPr>
        <p:spPr>
          <a:xfrm>
            <a:off x="6361504" y="1384614"/>
            <a:ext cx="5561943" cy="4448150"/>
          </a:xfrm>
        </p:spPr>
        <p:txBody>
          <a:bodyPr anchor="ctr" anchorCtr="1">
            <a:noAutofit/>
          </a:bodyPr>
          <a:lstStyle>
            <a:lvl1pPr marL="0" indent="0">
              <a:buFontTx/>
              <a:buNone/>
              <a:defRPr>
                <a:solidFill>
                  <a:schemeClr val="tx1"/>
                </a:solidFill>
              </a:defRPr>
            </a:lvl1pPr>
          </a:lstStyle>
          <a:p>
            <a:r>
              <a:rPr lang="en-US"/>
              <a:t>Click icon to add table</a:t>
            </a:r>
            <a:endParaRPr lang="en-GB" dirty="0"/>
          </a:p>
        </p:txBody>
      </p:sp>
      <p:pic>
        <p:nvPicPr>
          <p:cNvPr id="15" name="Picture 14">
            <a:extLst>
              <a:ext uri="{FF2B5EF4-FFF2-40B4-BE49-F238E27FC236}">
                <a16:creationId xmlns:a16="http://schemas.microsoft.com/office/drawing/2014/main" id="{30B5996E-4702-4DBF-9205-53A44896EEC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6" name="Slide Number Placeholder 5">
            <a:extLst>
              <a:ext uri="{FF2B5EF4-FFF2-40B4-BE49-F238E27FC236}">
                <a16:creationId xmlns:a16="http://schemas.microsoft.com/office/drawing/2014/main" id="{AA748404-1510-4A57-A782-91DF51E8F9A2}"/>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pic>
        <p:nvPicPr>
          <p:cNvPr id="17" name="Picture 2" descr="eatright logo">
            <a:extLst>
              <a:ext uri="{FF2B5EF4-FFF2-40B4-BE49-F238E27FC236}">
                <a16:creationId xmlns:a16="http://schemas.microsoft.com/office/drawing/2014/main" id="{31E37711-96E0-4C10-8363-510D48DE57BD}"/>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04A3E101-3644-4590-987E-43105085A2B3}"/>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980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6368329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15664827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616237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5" name="Textplatzhalter 5">
            <a:extLst>
              <a:ext uri="{FF2B5EF4-FFF2-40B4-BE49-F238E27FC236}">
                <a16:creationId xmlns:a16="http://schemas.microsoft.com/office/drawing/2014/main" id="{9A1647E7-A1D4-4A38-9DDE-BB6B1C288237}"/>
              </a:ext>
            </a:extLst>
          </p:cNvPr>
          <p:cNvSpPr>
            <a:spLocks noGrp="1"/>
          </p:cNvSpPr>
          <p:nvPr>
            <p:ph type="body" sz="quarter" idx="20" hasCustomPrompt="1"/>
          </p:nvPr>
        </p:nvSpPr>
        <p:spPr>
          <a:xfrm>
            <a:off x="340093" y="1461558"/>
            <a:ext cx="11511814" cy="4031873"/>
          </a:xfrm>
        </p:spPr>
        <p:txBody>
          <a:bodyPr/>
          <a:lstStyle>
            <a:lvl1pPr marL="342900" indent="-342900">
              <a:spcAft>
                <a:spcPts val="300"/>
              </a:spcAft>
              <a:buFont typeface="+mj-lt"/>
              <a:buAutoNum type="arabicPeriod"/>
              <a:defRPr sz="1400">
                <a:latin typeface="+mn-lt"/>
              </a:defRPr>
            </a:lvl1pPr>
            <a:lvl2pPr marL="685800" indent="-339725">
              <a:spcAft>
                <a:spcPts val="300"/>
              </a:spcAft>
              <a:buClrTx/>
              <a:buFont typeface="+mj-lt"/>
              <a:buAutoNum type="alphaLcPeriod"/>
              <a:defRPr sz="1400">
                <a:latin typeface="+mn-lt"/>
              </a:defRPr>
            </a:lvl2pPr>
            <a:lvl3pPr marL="1031875" indent="-346075">
              <a:spcAft>
                <a:spcPts val="300"/>
              </a:spcAft>
              <a:buFont typeface="Symbol" panose="05050102010706020507" pitchFamily="18" charset="2"/>
              <a:buChar char="-"/>
              <a:defRPr sz="1400">
                <a:latin typeface="+mn-lt"/>
              </a:defRPr>
            </a:lvl3pPr>
            <a:lvl4pPr marL="1031875" indent="-346075">
              <a:spcAft>
                <a:spcPts val="300"/>
              </a:spcAft>
              <a:buFont typeface="Symbol" panose="05050102010706020507" pitchFamily="18" charset="2"/>
              <a:buChar char="-"/>
              <a:defRPr sz="1400">
                <a:latin typeface="+mn-lt"/>
              </a:defRPr>
            </a:lvl4pPr>
            <a:lvl5pPr>
              <a:defRPr>
                <a:latin typeface="+mn-lt"/>
              </a:defRPr>
            </a:lvl5pPr>
          </a:lstStyle>
          <a:p>
            <a:pPr lvl="0"/>
            <a:r>
              <a:rPr lang="de-DE" dirty="0"/>
              <a:t>Insert text</a:t>
            </a:r>
          </a:p>
          <a:p>
            <a:pPr lvl="1"/>
            <a:r>
              <a:rPr lang="de-DE" dirty="0"/>
              <a:t>Insert text</a:t>
            </a:r>
          </a:p>
          <a:p>
            <a:pPr lvl="2"/>
            <a:r>
              <a:rPr lang="de-DE" dirty="0"/>
              <a:t>Insert text</a:t>
            </a:r>
          </a:p>
          <a:p>
            <a:pPr lvl="3"/>
            <a:r>
              <a:rPr lang="de-DE" dirty="0"/>
              <a:t>Insert text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Topic ten</a:t>
            </a:r>
          </a:p>
        </p:txBody>
      </p:sp>
    </p:spTree>
    <p:extLst>
      <p:ext uri="{BB962C8B-B14F-4D97-AF65-F5344CB8AC3E}">
        <p14:creationId xmlns:p14="http://schemas.microsoft.com/office/powerpoint/2010/main" val="18214474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Section Layou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28056240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C5AFA202-E953-4177-83EA-A0F1455D6BDD}"/>
              </a:ext>
            </a:extLst>
          </p:cNvPr>
          <p:cNvSpPr>
            <a:spLocks/>
          </p:cNvSpPr>
          <p:nvPr userDrawn="1"/>
        </p:nvSpPr>
        <p:spPr>
          <a:xfrm>
            <a:off x="0" y="2482083"/>
            <a:ext cx="12191999" cy="18938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Slide Title"/>
          <p:cNvSpPr>
            <a:spLocks noGrp="1"/>
          </p:cNvSpPr>
          <p:nvPr>
            <p:ph type="title"/>
          </p:nvPr>
        </p:nvSpPr>
        <p:spPr>
          <a:xfrm>
            <a:off x="779646" y="3121224"/>
            <a:ext cx="10632707" cy="615553"/>
          </a:xfrm>
        </p:spPr>
        <p:txBody>
          <a:bodyPr vert="horz" wrap="square" anchor="ctr">
            <a:spAutoFit/>
          </a:bodyPr>
          <a:lstStyle>
            <a:lvl1pPr algn="ctr">
              <a:defRPr sz="4000">
                <a:solidFill>
                  <a:schemeClr val="bg1"/>
                </a:solidFill>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61E0CBB8-608E-4657-942D-B2784A4D44E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5878323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Slide With Two Columns">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3038270851"/>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13" name="Textplatzhalter 7"/>
          <p:cNvSpPr>
            <a:spLocks noGrp="1"/>
          </p:cNvSpPr>
          <p:nvPr>
            <p:ph type="body" sz="quarter" idx="25" hasCustomPrompt="1"/>
          </p:nvPr>
        </p:nvSpPr>
        <p:spPr>
          <a:xfrm>
            <a:off x="339853" y="5356042"/>
            <a:ext cx="5285090" cy="788449"/>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dirty="0"/>
              <a:t>Add underline</a:t>
            </a:r>
          </a:p>
        </p:txBody>
      </p:sp>
      <p:sp>
        <p:nvSpPr>
          <p:cNvPr id="16" name="Textplatzhalter 7"/>
          <p:cNvSpPr>
            <a:spLocks noGrp="1"/>
          </p:cNvSpPr>
          <p:nvPr>
            <p:ph type="body" sz="quarter" idx="26" hasCustomPrompt="1"/>
          </p:nvPr>
        </p:nvSpPr>
        <p:spPr>
          <a:xfrm>
            <a:off x="6567056" y="5356042"/>
            <a:ext cx="5285090" cy="788449"/>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underline</a:t>
            </a:r>
            <a:endParaRPr lang="de-DE"/>
          </a:p>
        </p:txBody>
      </p:sp>
      <p:sp>
        <p:nvSpPr>
          <p:cNvPr id="8" name="Textplatzhalter 7"/>
          <p:cNvSpPr>
            <a:spLocks noGrp="1"/>
          </p:cNvSpPr>
          <p:nvPr>
            <p:ph type="body" sz="quarter" idx="35" hasCustomPrompt="1"/>
          </p:nvPr>
        </p:nvSpPr>
        <p:spPr>
          <a:xfrm>
            <a:off x="339852" y="1461557"/>
            <a:ext cx="5285090" cy="1549698"/>
          </a:xfrm>
        </p:spPr>
        <p:txBody>
          <a:bodyPr vert="horz" wrap="square" lIns="0" tIns="0" rIns="0" bIns="0" rtlCol="0">
            <a:noAutofit/>
          </a:bodyPr>
          <a:lstStyle>
            <a:lvl1pPr>
              <a:defRPr lang="de-DE" b="0" dirty="0">
                <a:latin typeface="+mj-lt"/>
              </a:defRPr>
            </a:lvl1pPr>
          </a:lstStyle>
          <a:p>
            <a:pPr marL="0" marR="0" lvl="0" indent="0" defTabSz="457189" fontAlgn="auto">
              <a:spcBef>
                <a:spcPct val="20000"/>
              </a:spcBef>
              <a:spcAft>
                <a:spcPts val="0"/>
              </a:spcAft>
              <a:buClrTx/>
              <a:buSzTx/>
              <a:buFont typeface="Arial"/>
              <a:buNone/>
              <a:tabLst/>
            </a:pPr>
            <a:r>
              <a:rPr lang="de-DE" dirty="0"/>
              <a:t>Insert text</a:t>
            </a:r>
          </a:p>
        </p:txBody>
      </p:sp>
      <p:sp>
        <p:nvSpPr>
          <p:cNvPr id="14" name="Textplatzhalter 7"/>
          <p:cNvSpPr>
            <a:spLocks noGrp="1"/>
          </p:cNvSpPr>
          <p:nvPr>
            <p:ph type="body" sz="quarter" idx="36" hasCustomPrompt="1"/>
          </p:nvPr>
        </p:nvSpPr>
        <p:spPr>
          <a:xfrm>
            <a:off x="6567056" y="1461560"/>
            <a:ext cx="5285090" cy="1549698"/>
          </a:xfrm>
        </p:spPr>
        <p:txBody>
          <a:bodyPr vert="horz" wrap="square" lIns="0" tIns="0" rIns="0" bIns="0" rtlCol="0">
            <a:noAutofit/>
          </a:bodyPr>
          <a:lstStyle>
            <a:lvl1pPr>
              <a:defRPr lang="de-DE" b="0">
                <a:latin typeface="+mj-lt"/>
              </a:defRPr>
            </a:lvl1pPr>
          </a:lstStyle>
          <a:p>
            <a:pPr marL="0" marR="0" lvl="0" indent="0" defTabSz="457189" fontAlgn="auto">
              <a:spcBef>
                <a:spcPct val="20000"/>
              </a:spcBef>
              <a:spcAft>
                <a:spcPts val="0"/>
              </a:spcAft>
              <a:buClrTx/>
              <a:buSzTx/>
              <a:buFont typeface="Arial"/>
              <a:buNone/>
              <a:tabLst/>
            </a:pPr>
            <a:r>
              <a:rPr lang="de-DE" dirty="0"/>
              <a:t>Insert text</a:t>
            </a:r>
          </a:p>
        </p:txBody>
      </p:sp>
      <p:sp>
        <p:nvSpPr>
          <p:cNvPr id="9" name="Bildplatzhalter 8"/>
          <p:cNvSpPr>
            <a:spLocks noGrp="1"/>
          </p:cNvSpPr>
          <p:nvPr>
            <p:ph type="pic" sz="quarter" idx="37" hasCustomPrompt="1"/>
          </p:nvPr>
        </p:nvSpPr>
        <p:spPr>
          <a:xfrm>
            <a:off x="339854" y="3011258"/>
            <a:ext cx="5285090" cy="2327275"/>
          </a:xfrm>
          <a:solidFill>
            <a:schemeClr val="bg2"/>
          </a:solidFill>
        </p:spPr>
        <p:txBody>
          <a:bodyPr vert="horz" lIns="0" tIns="0" rIns="0" bIns="0" rtlCol="0">
            <a:noAutofit/>
          </a:bodyPr>
          <a:lstStyle>
            <a:lvl1pPr>
              <a:defRPr lang="de-DE"/>
            </a:lvl1pPr>
          </a:lstStyle>
          <a:p>
            <a:pPr marL="0" lvl="0" indent="0">
              <a:buFontTx/>
              <a:buNone/>
            </a:pPr>
            <a:r>
              <a:rPr lang="de-DE"/>
              <a:t>Picture</a:t>
            </a:r>
          </a:p>
        </p:txBody>
      </p:sp>
      <p:sp>
        <p:nvSpPr>
          <p:cNvPr id="15" name="Bildplatzhalter 8"/>
          <p:cNvSpPr>
            <a:spLocks noGrp="1"/>
          </p:cNvSpPr>
          <p:nvPr>
            <p:ph type="pic" sz="quarter" idx="38" hasCustomPrompt="1"/>
          </p:nvPr>
        </p:nvSpPr>
        <p:spPr>
          <a:xfrm>
            <a:off x="6567056" y="3011258"/>
            <a:ext cx="5285090" cy="2327275"/>
          </a:xfrm>
          <a:solidFill>
            <a:schemeClr val="bg2"/>
          </a:solidFill>
        </p:spPr>
        <p:txBody>
          <a:bodyPr vert="horz" lIns="0" tIns="0" rIns="0" bIns="0" rtlCol="0">
            <a:noAutofit/>
          </a:bodyPr>
          <a:lstStyle>
            <a:lvl1pPr>
              <a:defRPr lang="de-DE"/>
            </a:lvl1pPr>
          </a:lstStyle>
          <a:p>
            <a:pPr marL="0" lvl="0" indent="0">
              <a:buFontTx/>
              <a:buNone/>
            </a:pPr>
            <a:r>
              <a:rPr lang="de-DE"/>
              <a:t>Picture</a:t>
            </a:r>
          </a:p>
        </p:txBody>
      </p:sp>
    </p:spTree>
    <p:extLst>
      <p:ext uri="{BB962C8B-B14F-4D97-AF65-F5344CB8AC3E}">
        <p14:creationId xmlns:p14="http://schemas.microsoft.com/office/powerpoint/2010/main" val="4431473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Slide With Three Column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69FF93C-FC33-4172-9C19-A73488365ED1}"/>
              </a:ext>
            </a:extLst>
          </p:cNvPr>
          <p:cNvGraphicFramePr>
            <a:graphicFrameLocks noChangeAspect="1"/>
          </p:cNvGraphicFramePr>
          <p:nvPr userDrawn="1">
            <p:custDataLst>
              <p:tags r:id="rId1"/>
            </p:custDataLst>
            <p:extLst>
              <p:ext uri="{D42A27DB-BD31-4B8C-83A1-F6EECF244321}">
                <p14:modId xmlns:p14="http://schemas.microsoft.com/office/powerpoint/2010/main" val="178118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69FF93C-FC33-4172-9C19-A73488365ED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5" name="Textplatzhalter 4"/>
          <p:cNvSpPr>
            <a:spLocks noGrp="1"/>
          </p:cNvSpPr>
          <p:nvPr>
            <p:ph type="body" sz="quarter" idx="23" hasCustomPrompt="1"/>
          </p:nvPr>
        </p:nvSpPr>
        <p:spPr>
          <a:xfrm>
            <a:off x="339852"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dirty="0"/>
              <a:t>Insert headline</a:t>
            </a:r>
          </a:p>
        </p:txBody>
      </p:sp>
      <p:sp>
        <p:nvSpPr>
          <p:cNvPr id="12" name="Textplatzhalter 4"/>
          <p:cNvSpPr>
            <a:spLocks noGrp="1"/>
          </p:cNvSpPr>
          <p:nvPr>
            <p:ph type="body" sz="quarter" idx="24" hasCustomPrompt="1"/>
          </p:nvPr>
        </p:nvSpPr>
        <p:spPr>
          <a:xfrm>
            <a:off x="4322196"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6" name="Textplatzhalter 4"/>
          <p:cNvSpPr>
            <a:spLocks noGrp="1"/>
          </p:cNvSpPr>
          <p:nvPr>
            <p:ph type="body" sz="quarter" idx="26" hasCustomPrompt="1"/>
          </p:nvPr>
        </p:nvSpPr>
        <p:spPr>
          <a:xfrm>
            <a:off x="8297452"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1" name="Bildplatzhalter 8"/>
          <p:cNvSpPr>
            <a:spLocks noGrp="1"/>
          </p:cNvSpPr>
          <p:nvPr>
            <p:ph type="pic" sz="quarter" idx="37" hasCustomPrompt="1"/>
          </p:nvPr>
        </p:nvSpPr>
        <p:spPr>
          <a:xfrm>
            <a:off x="339852" y="2503441"/>
            <a:ext cx="3554696" cy="3390716"/>
          </a:xfrm>
          <a:solidFill>
            <a:schemeClr val="bg2"/>
          </a:solidFill>
        </p:spPr>
        <p:txBody>
          <a:bodyPr>
            <a:noAutofit/>
          </a:bodyPr>
          <a:lstStyle>
            <a:lvl1pPr marL="0" indent="0">
              <a:buFontTx/>
              <a:buNone/>
              <a:defRPr/>
            </a:lvl1pPr>
          </a:lstStyle>
          <a:p>
            <a:r>
              <a:rPr lang="de-DE"/>
              <a:t>Picture</a:t>
            </a:r>
          </a:p>
        </p:txBody>
      </p:sp>
      <p:sp>
        <p:nvSpPr>
          <p:cNvPr id="14" name="Bildplatzhalter 8"/>
          <p:cNvSpPr>
            <a:spLocks noGrp="1"/>
          </p:cNvSpPr>
          <p:nvPr>
            <p:ph type="pic" sz="quarter" idx="38" hasCustomPrompt="1"/>
          </p:nvPr>
        </p:nvSpPr>
        <p:spPr>
          <a:xfrm>
            <a:off x="4322195" y="2503441"/>
            <a:ext cx="3554696" cy="3390716"/>
          </a:xfrm>
          <a:solidFill>
            <a:schemeClr val="bg2"/>
          </a:solidFill>
        </p:spPr>
        <p:txBody>
          <a:bodyPr>
            <a:noAutofit/>
          </a:bodyPr>
          <a:lstStyle>
            <a:lvl1pPr marL="0" indent="0">
              <a:buFontTx/>
              <a:buNone/>
              <a:defRPr/>
            </a:lvl1pPr>
          </a:lstStyle>
          <a:p>
            <a:r>
              <a:rPr lang="de-DE"/>
              <a:t>Picture</a:t>
            </a:r>
          </a:p>
        </p:txBody>
      </p:sp>
      <p:sp>
        <p:nvSpPr>
          <p:cNvPr id="15" name="Bildplatzhalter 8"/>
          <p:cNvSpPr>
            <a:spLocks noGrp="1"/>
          </p:cNvSpPr>
          <p:nvPr>
            <p:ph type="pic" sz="quarter" idx="39" hasCustomPrompt="1"/>
          </p:nvPr>
        </p:nvSpPr>
        <p:spPr>
          <a:xfrm>
            <a:off x="8297451" y="2503441"/>
            <a:ext cx="3554696" cy="3390716"/>
          </a:xfrm>
          <a:solidFill>
            <a:schemeClr val="bg2"/>
          </a:solidFill>
        </p:spPr>
        <p:txBody>
          <a:bodyPr>
            <a:noAutofit/>
          </a:bodyPr>
          <a:lstStyle>
            <a:lvl1pPr marL="0" indent="0">
              <a:buFontTx/>
              <a:buNone/>
              <a:defRPr/>
            </a:lvl1pPr>
          </a:lstStyle>
          <a:p>
            <a:r>
              <a:rPr lang="de-DE"/>
              <a:t>Picture</a:t>
            </a:r>
          </a:p>
        </p:txBody>
      </p:sp>
    </p:spTree>
    <p:extLst>
      <p:ext uri="{BB962C8B-B14F-4D97-AF65-F5344CB8AC3E}">
        <p14:creationId xmlns:p14="http://schemas.microsoft.com/office/powerpoint/2010/main" val="2034913447"/>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Slide With Four Column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52F81B2-4F7C-4C2E-AC09-A97C3A5E35D4}"/>
              </a:ext>
            </a:extLst>
          </p:cNvPr>
          <p:cNvGraphicFramePr>
            <a:graphicFrameLocks noChangeAspect="1"/>
          </p:cNvGraphicFramePr>
          <p:nvPr userDrawn="1">
            <p:custDataLst>
              <p:tags r:id="rId1"/>
            </p:custDataLst>
            <p:extLst>
              <p:ext uri="{D42A27DB-BD31-4B8C-83A1-F6EECF244321}">
                <p14:modId xmlns:p14="http://schemas.microsoft.com/office/powerpoint/2010/main" val="40713730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52F81B2-4F7C-4C2E-AC09-A97C3A5E35D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5" name="Textplatzhalter 4"/>
          <p:cNvSpPr>
            <a:spLocks noGrp="1"/>
          </p:cNvSpPr>
          <p:nvPr>
            <p:ph type="body" sz="quarter" idx="23" hasCustomPrompt="1"/>
          </p:nvPr>
        </p:nvSpPr>
        <p:spPr>
          <a:xfrm>
            <a:off x="339852"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dirty="0"/>
              <a:t>Insert headline</a:t>
            </a:r>
          </a:p>
        </p:txBody>
      </p:sp>
      <p:sp>
        <p:nvSpPr>
          <p:cNvPr id="12" name="Textplatzhalter 4"/>
          <p:cNvSpPr>
            <a:spLocks noGrp="1"/>
          </p:cNvSpPr>
          <p:nvPr>
            <p:ph type="body" sz="quarter" idx="24" hasCustomPrompt="1"/>
          </p:nvPr>
        </p:nvSpPr>
        <p:spPr>
          <a:xfrm>
            <a:off x="3267443"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6" name="Textplatzhalter 4"/>
          <p:cNvSpPr>
            <a:spLocks noGrp="1"/>
          </p:cNvSpPr>
          <p:nvPr>
            <p:ph type="body" sz="quarter" idx="26" hasCustomPrompt="1"/>
          </p:nvPr>
        </p:nvSpPr>
        <p:spPr>
          <a:xfrm>
            <a:off x="9122626"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1" name="Bildplatzhalter 8"/>
          <p:cNvSpPr>
            <a:spLocks noGrp="1"/>
          </p:cNvSpPr>
          <p:nvPr>
            <p:ph type="pic" sz="quarter" idx="37" hasCustomPrompt="1"/>
          </p:nvPr>
        </p:nvSpPr>
        <p:spPr>
          <a:xfrm>
            <a:off x="339852" y="2503441"/>
            <a:ext cx="2729522" cy="3390716"/>
          </a:xfrm>
          <a:solidFill>
            <a:schemeClr val="bg2"/>
          </a:solidFill>
        </p:spPr>
        <p:txBody>
          <a:bodyPr/>
          <a:lstStyle>
            <a:lvl1pPr>
              <a:defRPr/>
            </a:lvl1pPr>
          </a:lstStyle>
          <a:p>
            <a:r>
              <a:rPr lang="de-DE"/>
              <a:t>Picture</a:t>
            </a:r>
          </a:p>
        </p:txBody>
      </p:sp>
      <p:sp>
        <p:nvSpPr>
          <p:cNvPr id="14" name="Bildplatzhalter 8"/>
          <p:cNvSpPr>
            <a:spLocks noGrp="1"/>
          </p:cNvSpPr>
          <p:nvPr>
            <p:ph type="pic" sz="quarter" idx="38" hasCustomPrompt="1"/>
          </p:nvPr>
        </p:nvSpPr>
        <p:spPr>
          <a:xfrm>
            <a:off x="3267443" y="2503441"/>
            <a:ext cx="2729522" cy="3390716"/>
          </a:xfrm>
          <a:solidFill>
            <a:schemeClr val="bg2"/>
          </a:solidFill>
        </p:spPr>
        <p:txBody>
          <a:bodyPr/>
          <a:lstStyle>
            <a:lvl1pPr>
              <a:defRPr/>
            </a:lvl1pPr>
          </a:lstStyle>
          <a:p>
            <a:r>
              <a:rPr lang="de-DE"/>
              <a:t>Picture</a:t>
            </a:r>
          </a:p>
        </p:txBody>
      </p:sp>
      <p:sp>
        <p:nvSpPr>
          <p:cNvPr id="15" name="Bildplatzhalter 8"/>
          <p:cNvSpPr>
            <a:spLocks noGrp="1"/>
          </p:cNvSpPr>
          <p:nvPr>
            <p:ph type="pic" sz="quarter" idx="39" hasCustomPrompt="1"/>
          </p:nvPr>
        </p:nvSpPr>
        <p:spPr>
          <a:xfrm>
            <a:off x="9122626" y="2503441"/>
            <a:ext cx="2729522" cy="3390716"/>
          </a:xfrm>
          <a:solidFill>
            <a:schemeClr val="bg2"/>
          </a:solidFill>
        </p:spPr>
        <p:txBody>
          <a:bodyPr/>
          <a:lstStyle>
            <a:lvl1pPr>
              <a:defRPr/>
            </a:lvl1pPr>
          </a:lstStyle>
          <a:p>
            <a:r>
              <a:rPr lang="de-DE"/>
              <a:t>Picture</a:t>
            </a:r>
          </a:p>
        </p:txBody>
      </p:sp>
      <p:sp>
        <p:nvSpPr>
          <p:cNvPr id="9" name="Textplatzhalter 4"/>
          <p:cNvSpPr>
            <a:spLocks noGrp="1"/>
          </p:cNvSpPr>
          <p:nvPr>
            <p:ph type="body" sz="quarter" idx="40" hasCustomPrompt="1"/>
          </p:nvPr>
        </p:nvSpPr>
        <p:spPr>
          <a:xfrm>
            <a:off x="6195034"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0" name="Bildplatzhalter 8"/>
          <p:cNvSpPr>
            <a:spLocks noGrp="1"/>
          </p:cNvSpPr>
          <p:nvPr>
            <p:ph type="pic" sz="quarter" idx="41" hasCustomPrompt="1"/>
          </p:nvPr>
        </p:nvSpPr>
        <p:spPr>
          <a:xfrm>
            <a:off x="6195034" y="2503441"/>
            <a:ext cx="2729522" cy="3390716"/>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3525486682"/>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Slide With 3 Columns and Underlin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503538886"/>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22" name="Textplatzhalter 7"/>
          <p:cNvSpPr>
            <a:spLocks noGrp="1"/>
          </p:cNvSpPr>
          <p:nvPr>
            <p:ph type="body" sz="quarter" idx="25" hasCustomPrompt="1"/>
          </p:nvPr>
        </p:nvSpPr>
        <p:spPr>
          <a:xfrm>
            <a:off x="339852" y="5492520"/>
            <a:ext cx="3554696"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3" name="Textplatzhalter 7"/>
          <p:cNvSpPr>
            <a:spLocks noGrp="1"/>
          </p:cNvSpPr>
          <p:nvPr>
            <p:ph type="body" sz="quarter" idx="29" hasCustomPrompt="1"/>
          </p:nvPr>
        </p:nvSpPr>
        <p:spPr>
          <a:xfrm>
            <a:off x="4322195" y="5492520"/>
            <a:ext cx="3554696"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4" name="Textplatzhalter 7"/>
          <p:cNvSpPr>
            <a:spLocks noGrp="1"/>
          </p:cNvSpPr>
          <p:nvPr>
            <p:ph type="body" sz="quarter" idx="30" hasCustomPrompt="1"/>
          </p:nvPr>
        </p:nvSpPr>
        <p:spPr>
          <a:xfrm>
            <a:off x="8297452" y="5492520"/>
            <a:ext cx="3554696"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14" name="Textplatzhalter 4"/>
          <p:cNvSpPr>
            <a:spLocks noGrp="1"/>
          </p:cNvSpPr>
          <p:nvPr>
            <p:ph type="body" sz="quarter" idx="40" hasCustomPrompt="1"/>
          </p:nvPr>
        </p:nvSpPr>
        <p:spPr>
          <a:xfrm>
            <a:off x="339852" y="1461558"/>
            <a:ext cx="3554696" cy="2111405"/>
          </a:xfrm>
        </p:spPr>
        <p:txBody>
          <a:bodyPr/>
          <a:lstStyle>
            <a:lvl1pPr>
              <a:defRPr/>
            </a:lvl1pPr>
          </a:lstStyle>
          <a:p>
            <a:pPr lvl="0"/>
            <a:r>
              <a:rPr lang="de-DE"/>
              <a:t>Insert text</a:t>
            </a:r>
          </a:p>
        </p:txBody>
      </p:sp>
      <p:sp>
        <p:nvSpPr>
          <p:cNvPr id="15" name="Textplatzhalter 4"/>
          <p:cNvSpPr>
            <a:spLocks noGrp="1"/>
          </p:cNvSpPr>
          <p:nvPr>
            <p:ph type="body" sz="quarter" idx="41" hasCustomPrompt="1"/>
          </p:nvPr>
        </p:nvSpPr>
        <p:spPr>
          <a:xfrm>
            <a:off x="4322196" y="1461558"/>
            <a:ext cx="3554696" cy="2113786"/>
          </a:xfrm>
        </p:spPr>
        <p:txBody>
          <a:bodyPr/>
          <a:lstStyle>
            <a:lvl1pPr>
              <a:defRPr/>
            </a:lvl1pPr>
          </a:lstStyle>
          <a:p>
            <a:pPr lvl="0"/>
            <a:r>
              <a:rPr lang="de-DE"/>
              <a:t>Insert text</a:t>
            </a:r>
          </a:p>
        </p:txBody>
      </p:sp>
      <p:sp>
        <p:nvSpPr>
          <p:cNvPr id="16" name="Textplatzhalter 4"/>
          <p:cNvSpPr>
            <a:spLocks noGrp="1"/>
          </p:cNvSpPr>
          <p:nvPr>
            <p:ph type="body" sz="quarter" idx="42" hasCustomPrompt="1"/>
          </p:nvPr>
        </p:nvSpPr>
        <p:spPr>
          <a:xfrm>
            <a:off x="8297452" y="1461558"/>
            <a:ext cx="3554696" cy="2111405"/>
          </a:xfrm>
        </p:spPr>
        <p:txBody>
          <a:bodyPr/>
          <a:lstStyle>
            <a:lvl1pPr>
              <a:defRPr/>
            </a:lvl1pPr>
          </a:lstStyle>
          <a:p>
            <a:pPr lvl="0"/>
            <a:r>
              <a:rPr lang="de-DE"/>
              <a:t>Insert text</a:t>
            </a:r>
          </a:p>
        </p:txBody>
      </p:sp>
      <p:sp>
        <p:nvSpPr>
          <p:cNvPr id="17" name="Bildplatzhalter 8"/>
          <p:cNvSpPr>
            <a:spLocks noGrp="1"/>
          </p:cNvSpPr>
          <p:nvPr>
            <p:ph type="pic" sz="quarter" idx="43" hasCustomPrompt="1"/>
          </p:nvPr>
        </p:nvSpPr>
        <p:spPr>
          <a:xfrm>
            <a:off x="339852" y="3570057"/>
            <a:ext cx="3554696" cy="1916113"/>
          </a:xfrm>
          <a:solidFill>
            <a:schemeClr val="bg2"/>
          </a:solidFill>
        </p:spPr>
        <p:txBody>
          <a:bodyPr/>
          <a:lstStyle>
            <a:lvl1pPr>
              <a:defRPr/>
            </a:lvl1pPr>
          </a:lstStyle>
          <a:p>
            <a:r>
              <a:rPr lang="de-DE"/>
              <a:t>Picture</a:t>
            </a:r>
          </a:p>
        </p:txBody>
      </p:sp>
      <p:sp>
        <p:nvSpPr>
          <p:cNvPr id="18" name="Bildplatzhalter 8"/>
          <p:cNvSpPr>
            <a:spLocks noGrp="1"/>
          </p:cNvSpPr>
          <p:nvPr>
            <p:ph type="pic" sz="quarter" idx="44" hasCustomPrompt="1"/>
          </p:nvPr>
        </p:nvSpPr>
        <p:spPr>
          <a:xfrm>
            <a:off x="4322195" y="3570057"/>
            <a:ext cx="3554696" cy="1916113"/>
          </a:xfrm>
          <a:solidFill>
            <a:schemeClr val="bg2"/>
          </a:solidFill>
        </p:spPr>
        <p:txBody>
          <a:bodyPr/>
          <a:lstStyle>
            <a:lvl1pPr>
              <a:defRPr/>
            </a:lvl1pPr>
          </a:lstStyle>
          <a:p>
            <a:r>
              <a:rPr lang="de-DE"/>
              <a:t>Picture</a:t>
            </a:r>
          </a:p>
        </p:txBody>
      </p:sp>
      <p:sp>
        <p:nvSpPr>
          <p:cNvPr id="19" name="Bildplatzhalter 8"/>
          <p:cNvSpPr>
            <a:spLocks noGrp="1"/>
          </p:cNvSpPr>
          <p:nvPr>
            <p:ph type="pic" sz="quarter" idx="38" hasCustomPrompt="1"/>
          </p:nvPr>
        </p:nvSpPr>
        <p:spPr>
          <a:xfrm>
            <a:off x="8297452" y="3570057"/>
            <a:ext cx="3554696" cy="1916113"/>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1569769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Slide With 4 Columns &amp; Underlin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136450362"/>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22" name="Textplatzhalter 7"/>
          <p:cNvSpPr>
            <a:spLocks noGrp="1"/>
          </p:cNvSpPr>
          <p:nvPr>
            <p:ph type="body" sz="quarter" idx="25" hasCustomPrompt="1"/>
          </p:nvPr>
        </p:nvSpPr>
        <p:spPr>
          <a:xfrm>
            <a:off x="339852"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3" name="Textplatzhalter 7"/>
          <p:cNvSpPr>
            <a:spLocks noGrp="1"/>
          </p:cNvSpPr>
          <p:nvPr>
            <p:ph type="body" sz="quarter" idx="29" hasCustomPrompt="1"/>
          </p:nvPr>
        </p:nvSpPr>
        <p:spPr>
          <a:xfrm>
            <a:off x="3267443"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4" name="Textplatzhalter 7"/>
          <p:cNvSpPr>
            <a:spLocks noGrp="1"/>
          </p:cNvSpPr>
          <p:nvPr>
            <p:ph type="body" sz="quarter" idx="30" hasCustomPrompt="1"/>
          </p:nvPr>
        </p:nvSpPr>
        <p:spPr>
          <a:xfrm>
            <a:off x="9122626"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14" name="Textplatzhalter 4"/>
          <p:cNvSpPr>
            <a:spLocks noGrp="1"/>
          </p:cNvSpPr>
          <p:nvPr>
            <p:ph type="body" sz="quarter" idx="40" hasCustomPrompt="1"/>
          </p:nvPr>
        </p:nvSpPr>
        <p:spPr>
          <a:xfrm>
            <a:off x="339852" y="1461558"/>
            <a:ext cx="2729522" cy="2111405"/>
          </a:xfrm>
        </p:spPr>
        <p:txBody>
          <a:bodyPr/>
          <a:lstStyle>
            <a:lvl1pPr>
              <a:defRPr/>
            </a:lvl1pPr>
          </a:lstStyle>
          <a:p>
            <a:pPr lvl="0"/>
            <a:r>
              <a:rPr lang="de-DE"/>
              <a:t>Insert text</a:t>
            </a:r>
          </a:p>
        </p:txBody>
      </p:sp>
      <p:sp>
        <p:nvSpPr>
          <p:cNvPr id="15" name="Textplatzhalter 4"/>
          <p:cNvSpPr>
            <a:spLocks noGrp="1"/>
          </p:cNvSpPr>
          <p:nvPr>
            <p:ph type="body" sz="quarter" idx="41" hasCustomPrompt="1"/>
          </p:nvPr>
        </p:nvSpPr>
        <p:spPr>
          <a:xfrm>
            <a:off x="3267443" y="1461558"/>
            <a:ext cx="2729522" cy="2113786"/>
          </a:xfrm>
        </p:spPr>
        <p:txBody>
          <a:bodyPr/>
          <a:lstStyle>
            <a:lvl1pPr>
              <a:defRPr/>
            </a:lvl1pPr>
          </a:lstStyle>
          <a:p>
            <a:pPr lvl="0"/>
            <a:r>
              <a:rPr lang="de-DE"/>
              <a:t>Insert text</a:t>
            </a:r>
          </a:p>
        </p:txBody>
      </p:sp>
      <p:sp>
        <p:nvSpPr>
          <p:cNvPr id="16" name="Textplatzhalter 4"/>
          <p:cNvSpPr>
            <a:spLocks noGrp="1"/>
          </p:cNvSpPr>
          <p:nvPr>
            <p:ph type="body" sz="quarter" idx="42" hasCustomPrompt="1"/>
          </p:nvPr>
        </p:nvSpPr>
        <p:spPr>
          <a:xfrm>
            <a:off x="9122626" y="1461558"/>
            <a:ext cx="2729522" cy="2111405"/>
          </a:xfrm>
        </p:spPr>
        <p:txBody>
          <a:bodyPr/>
          <a:lstStyle>
            <a:lvl1pPr>
              <a:defRPr/>
            </a:lvl1pPr>
          </a:lstStyle>
          <a:p>
            <a:pPr lvl="0"/>
            <a:r>
              <a:rPr lang="de-DE"/>
              <a:t>Insert text</a:t>
            </a:r>
          </a:p>
        </p:txBody>
      </p:sp>
      <p:sp>
        <p:nvSpPr>
          <p:cNvPr id="17" name="Bildplatzhalter 8"/>
          <p:cNvSpPr>
            <a:spLocks noGrp="1"/>
          </p:cNvSpPr>
          <p:nvPr>
            <p:ph type="pic" sz="quarter" idx="43" hasCustomPrompt="1"/>
          </p:nvPr>
        </p:nvSpPr>
        <p:spPr>
          <a:xfrm>
            <a:off x="339852" y="3570057"/>
            <a:ext cx="2729522" cy="1916113"/>
          </a:xfrm>
          <a:solidFill>
            <a:schemeClr val="bg2"/>
          </a:solidFill>
        </p:spPr>
        <p:txBody>
          <a:bodyPr/>
          <a:lstStyle>
            <a:lvl1pPr>
              <a:defRPr/>
            </a:lvl1pPr>
          </a:lstStyle>
          <a:p>
            <a:r>
              <a:rPr lang="de-DE"/>
              <a:t>Picture</a:t>
            </a:r>
          </a:p>
        </p:txBody>
      </p:sp>
      <p:sp>
        <p:nvSpPr>
          <p:cNvPr id="18" name="Bildplatzhalter 8"/>
          <p:cNvSpPr>
            <a:spLocks noGrp="1"/>
          </p:cNvSpPr>
          <p:nvPr>
            <p:ph type="pic" sz="quarter" idx="44" hasCustomPrompt="1"/>
          </p:nvPr>
        </p:nvSpPr>
        <p:spPr>
          <a:xfrm>
            <a:off x="3267443" y="3570057"/>
            <a:ext cx="2729522" cy="1916113"/>
          </a:xfrm>
          <a:solidFill>
            <a:schemeClr val="bg2"/>
          </a:solidFill>
        </p:spPr>
        <p:txBody>
          <a:bodyPr/>
          <a:lstStyle>
            <a:lvl1pPr>
              <a:defRPr/>
            </a:lvl1pPr>
          </a:lstStyle>
          <a:p>
            <a:r>
              <a:rPr lang="de-DE"/>
              <a:t>Picture</a:t>
            </a:r>
          </a:p>
        </p:txBody>
      </p:sp>
      <p:sp>
        <p:nvSpPr>
          <p:cNvPr id="19" name="Bildplatzhalter 8"/>
          <p:cNvSpPr>
            <a:spLocks noGrp="1"/>
          </p:cNvSpPr>
          <p:nvPr>
            <p:ph type="pic" sz="quarter" idx="38" hasCustomPrompt="1"/>
          </p:nvPr>
        </p:nvSpPr>
        <p:spPr>
          <a:xfrm>
            <a:off x="9122626" y="3570057"/>
            <a:ext cx="2729522" cy="1916113"/>
          </a:xfrm>
          <a:solidFill>
            <a:schemeClr val="bg2"/>
          </a:solidFill>
        </p:spPr>
        <p:txBody>
          <a:bodyPr/>
          <a:lstStyle>
            <a:lvl1pPr>
              <a:defRPr/>
            </a:lvl1pPr>
          </a:lstStyle>
          <a:p>
            <a:r>
              <a:rPr lang="de-DE"/>
              <a:t>Picture</a:t>
            </a:r>
          </a:p>
        </p:txBody>
      </p:sp>
      <p:sp>
        <p:nvSpPr>
          <p:cNvPr id="13" name="Textplatzhalter 7"/>
          <p:cNvSpPr>
            <a:spLocks noGrp="1"/>
          </p:cNvSpPr>
          <p:nvPr>
            <p:ph type="body" sz="quarter" idx="45" hasCustomPrompt="1"/>
          </p:nvPr>
        </p:nvSpPr>
        <p:spPr>
          <a:xfrm>
            <a:off x="6195034"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0" name="Textplatzhalter 4"/>
          <p:cNvSpPr>
            <a:spLocks noGrp="1"/>
          </p:cNvSpPr>
          <p:nvPr>
            <p:ph type="body" sz="quarter" idx="46" hasCustomPrompt="1"/>
          </p:nvPr>
        </p:nvSpPr>
        <p:spPr>
          <a:xfrm>
            <a:off x="6195034" y="1461558"/>
            <a:ext cx="2729522" cy="2111405"/>
          </a:xfrm>
        </p:spPr>
        <p:txBody>
          <a:bodyPr/>
          <a:lstStyle>
            <a:lvl1pPr>
              <a:defRPr/>
            </a:lvl1pPr>
          </a:lstStyle>
          <a:p>
            <a:pPr lvl="0"/>
            <a:r>
              <a:rPr lang="de-DE"/>
              <a:t>Insert text</a:t>
            </a:r>
          </a:p>
        </p:txBody>
      </p:sp>
      <p:sp>
        <p:nvSpPr>
          <p:cNvPr id="21" name="Bildplatzhalter 8"/>
          <p:cNvSpPr>
            <a:spLocks noGrp="1"/>
          </p:cNvSpPr>
          <p:nvPr>
            <p:ph type="pic" sz="quarter" idx="47" hasCustomPrompt="1"/>
          </p:nvPr>
        </p:nvSpPr>
        <p:spPr>
          <a:xfrm>
            <a:off x="6195034" y="3570057"/>
            <a:ext cx="2729522" cy="1916113"/>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11422165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Slide With Text and Photo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282E807-4BDA-4F98-9983-D05F7D123CF9}"/>
              </a:ext>
            </a:extLst>
          </p:cNvPr>
          <p:cNvGraphicFramePr>
            <a:graphicFrameLocks noChangeAspect="1"/>
          </p:cNvGraphicFramePr>
          <p:nvPr userDrawn="1">
            <p:custDataLst>
              <p:tags r:id="rId1"/>
            </p:custDataLst>
            <p:extLst>
              <p:ext uri="{D42A27DB-BD31-4B8C-83A1-F6EECF244321}">
                <p14:modId xmlns:p14="http://schemas.microsoft.com/office/powerpoint/2010/main" val="8911194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282E807-4BDA-4F98-9983-D05F7D123CF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6" name="Bildplatzhalter 8"/>
          <p:cNvSpPr>
            <a:spLocks noGrp="1"/>
          </p:cNvSpPr>
          <p:nvPr>
            <p:ph type="pic" sz="quarter" idx="38" hasCustomPrompt="1"/>
          </p:nvPr>
        </p:nvSpPr>
        <p:spPr>
          <a:xfrm>
            <a:off x="6283036" y="1461557"/>
            <a:ext cx="5569112" cy="4585951"/>
          </a:xfrm>
          <a:solidFill>
            <a:schemeClr val="bg2"/>
          </a:solidFill>
        </p:spPr>
        <p:txBody>
          <a:bodyPr/>
          <a:lstStyle>
            <a:lvl1pPr>
              <a:defRPr/>
            </a:lvl1pPr>
          </a:lstStyle>
          <a:p>
            <a:r>
              <a:rPr lang="de-DE"/>
              <a:t>Picture</a:t>
            </a:r>
          </a:p>
        </p:txBody>
      </p:sp>
      <p:sp>
        <p:nvSpPr>
          <p:cNvPr id="7" name="Text Placeholder 9">
            <a:extLst>
              <a:ext uri="{FF2B5EF4-FFF2-40B4-BE49-F238E27FC236}">
                <a16:creationId xmlns:a16="http://schemas.microsoft.com/office/drawing/2014/main" id="{33A1A04A-8930-4130-8B75-8C3AD9B94FBA}"/>
              </a:ext>
            </a:extLst>
          </p:cNvPr>
          <p:cNvSpPr>
            <a:spLocks noGrp="1"/>
          </p:cNvSpPr>
          <p:nvPr>
            <p:ph type="body" sz="quarter" idx="11"/>
          </p:nvPr>
        </p:nvSpPr>
        <p:spPr>
          <a:xfrm>
            <a:off x="339852" y="1461557"/>
            <a:ext cx="5569112"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1292641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Slide with Text and Photo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D1D84B8-2423-4D13-9C4B-63EC131C0AF0}"/>
              </a:ext>
            </a:extLst>
          </p:cNvPr>
          <p:cNvGraphicFramePr>
            <a:graphicFrameLocks noChangeAspect="1"/>
          </p:cNvGraphicFramePr>
          <p:nvPr userDrawn="1">
            <p:custDataLst>
              <p:tags r:id="rId1"/>
            </p:custDataLst>
            <p:extLst>
              <p:ext uri="{D42A27DB-BD31-4B8C-83A1-F6EECF244321}">
                <p14:modId xmlns:p14="http://schemas.microsoft.com/office/powerpoint/2010/main" val="29897380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D1D84B8-2423-4D13-9C4B-63EC131C0AF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6" name="Bildplatzhalter 8"/>
          <p:cNvSpPr>
            <a:spLocks noGrp="1"/>
          </p:cNvSpPr>
          <p:nvPr>
            <p:ph type="pic" sz="quarter" idx="38" hasCustomPrompt="1"/>
          </p:nvPr>
        </p:nvSpPr>
        <p:spPr>
          <a:xfrm>
            <a:off x="339852" y="1461558"/>
            <a:ext cx="5568696" cy="4431012"/>
          </a:xfrm>
          <a:solidFill>
            <a:schemeClr val="bg2"/>
          </a:solidFill>
        </p:spPr>
        <p:txBody>
          <a:bodyPr/>
          <a:lstStyle>
            <a:lvl1pPr>
              <a:defRPr/>
            </a:lvl1pPr>
          </a:lstStyle>
          <a:p>
            <a:r>
              <a:rPr lang="de-DE"/>
              <a:t>Picture</a:t>
            </a:r>
          </a:p>
        </p:txBody>
      </p:sp>
      <p:sp>
        <p:nvSpPr>
          <p:cNvPr id="7" name="Text Placeholder 9">
            <a:extLst>
              <a:ext uri="{FF2B5EF4-FFF2-40B4-BE49-F238E27FC236}">
                <a16:creationId xmlns:a16="http://schemas.microsoft.com/office/drawing/2014/main" id="{877345EF-C3C3-4D31-BCD4-1875DE8D4B1D}"/>
              </a:ext>
            </a:extLst>
          </p:cNvPr>
          <p:cNvSpPr>
            <a:spLocks noGrp="1"/>
          </p:cNvSpPr>
          <p:nvPr>
            <p:ph type="body" sz="quarter" idx="11"/>
          </p:nvPr>
        </p:nvSpPr>
        <p:spPr>
          <a:xfrm>
            <a:off x="6283452" y="1461558"/>
            <a:ext cx="5568696"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774429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Slide with Text &amp; Small Photo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816437F-F1B7-4633-BB98-154D06635005}"/>
              </a:ext>
            </a:extLst>
          </p:cNvPr>
          <p:cNvGraphicFramePr>
            <a:graphicFrameLocks noChangeAspect="1"/>
          </p:cNvGraphicFramePr>
          <p:nvPr userDrawn="1">
            <p:custDataLst>
              <p:tags r:id="rId1"/>
            </p:custDataLst>
            <p:extLst>
              <p:ext uri="{D42A27DB-BD31-4B8C-83A1-F6EECF244321}">
                <p14:modId xmlns:p14="http://schemas.microsoft.com/office/powerpoint/2010/main" val="22382296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816437F-F1B7-4633-BB98-154D066350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7" name="Bildplatzhalter 8"/>
          <p:cNvSpPr>
            <a:spLocks noGrp="1"/>
          </p:cNvSpPr>
          <p:nvPr>
            <p:ph type="pic" sz="quarter" idx="38" hasCustomPrompt="1"/>
          </p:nvPr>
        </p:nvSpPr>
        <p:spPr>
          <a:xfrm>
            <a:off x="8288211" y="1461558"/>
            <a:ext cx="3563937" cy="4429424"/>
          </a:xfrm>
          <a:solidFill>
            <a:schemeClr val="bg2"/>
          </a:solidFill>
        </p:spPr>
        <p:txBody>
          <a:bodyPr/>
          <a:lstStyle>
            <a:lvl1pPr>
              <a:defRPr/>
            </a:lvl1pPr>
          </a:lstStyle>
          <a:p>
            <a:r>
              <a:rPr lang="de-DE"/>
              <a:t>Picture</a:t>
            </a:r>
          </a:p>
        </p:txBody>
      </p:sp>
      <p:sp>
        <p:nvSpPr>
          <p:cNvPr id="9" name="Text Placeholder 9">
            <a:extLst>
              <a:ext uri="{FF2B5EF4-FFF2-40B4-BE49-F238E27FC236}">
                <a16:creationId xmlns:a16="http://schemas.microsoft.com/office/drawing/2014/main" id="{57466B07-7CC1-47CD-81A1-923CEF58054C}"/>
              </a:ext>
            </a:extLst>
          </p:cNvPr>
          <p:cNvSpPr>
            <a:spLocks noGrp="1"/>
          </p:cNvSpPr>
          <p:nvPr>
            <p:ph type="body" sz="quarter" idx="11"/>
          </p:nvPr>
        </p:nvSpPr>
        <p:spPr>
          <a:xfrm>
            <a:off x="339852" y="1461557"/>
            <a:ext cx="7427175"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743890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7269016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8" name="Picture 7" descr="Academy logo">
            <a:extLst>
              <a:ext uri="{FF2B5EF4-FFF2-40B4-BE49-F238E27FC236}">
                <a16:creationId xmlns:a16="http://schemas.microsoft.com/office/drawing/2014/main" id="{3881AAD8-1501-405A-BC4A-70CD8C410B76}"/>
              </a:ext>
            </a:extLst>
          </p:cNvPr>
          <p:cNvPicPr>
            <a:picLocks/>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7456827" y="427640"/>
            <a:ext cx="4174064" cy="753386"/>
          </a:xfrm>
          <a:prstGeom prst="rect">
            <a:avLst/>
          </a:prstGeom>
        </p:spPr>
      </p:pic>
    </p:spTree>
    <p:extLst>
      <p:ext uri="{BB962C8B-B14F-4D97-AF65-F5344CB8AC3E}">
        <p14:creationId xmlns:p14="http://schemas.microsoft.com/office/powerpoint/2010/main" val="24728183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End slide">
    <p:spTree>
      <p:nvGrpSpPr>
        <p:cNvPr id="1" name=""/>
        <p:cNvGrpSpPr/>
        <p:nvPr/>
      </p:nvGrpSpPr>
      <p:grpSpPr>
        <a:xfrm>
          <a:off x="0" y="0"/>
          <a:ext cx="0" cy="0"/>
          <a:chOff x="0" y="0"/>
          <a:chExt cx="0" cy="0"/>
        </a:xfrm>
      </p:grpSpPr>
      <p:pic>
        <p:nvPicPr>
          <p:cNvPr id="7" name="Picture 6" descr="Academy of Nutrition and Dietetics logo">
            <a:extLst>
              <a:ext uri="{FF2B5EF4-FFF2-40B4-BE49-F238E27FC236}">
                <a16:creationId xmlns:a16="http://schemas.microsoft.com/office/drawing/2014/main" id="{C01EE8CA-C7F5-44A8-9058-FD4772EF4698}"/>
              </a:ext>
            </a:extLst>
          </p:cNvPr>
          <p:cNvPicPr>
            <a:picLocks/>
          </p:cNvPicPr>
          <p:nvPr userDrawn="1"/>
        </p:nvPicPr>
        <p:blipFill>
          <a:blip r:embed="rId2"/>
          <a:stretch>
            <a:fillRect/>
          </a:stretch>
        </p:blipFill>
        <p:spPr>
          <a:xfrm>
            <a:off x="3601844" y="2978824"/>
            <a:ext cx="4988312" cy="900352"/>
          </a:xfrm>
          <a:prstGeom prst="rect">
            <a:avLst/>
          </a:prstGeom>
        </p:spPr>
      </p:pic>
    </p:spTree>
    <p:extLst>
      <p:ext uri="{BB962C8B-B14F-4D97-AF65-F5344CB8AC3E}">
        <p14:creationId xmlns:p14="http://schemas.microsoft.com/office/powerpoint/2010/main" val="33920838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1_End slide">
    <p:bg>
      <p:bgPr>
        <a:solidFill>
          <a:schemeClr val="accent1"/>
        </a:solidFill>
        <a:effectLst/>
      </p:bgPr>
    </p:bg>
    <p:spTree>
      <p:nvGrpSpPr>
        <p:cNvPr id="1" name=""/>
        <p:cNvGrpSpPr/>
        <p:nvPr/>
      </p:nvGrpSpPr>
      <p:grpSpPr>
        <a:xfrm>
          <a:off x="0" y="0"/>
          <a:ext cx="0" cy="0"/>
          <a:chOff x="0" y="0"/>
          <a:chExt cx="0" cy="0"/>
        </a:xfrm>
      </p:grpSpPr>
      <p:pic>
        <p:nvPicPr>
          <p:cNvPr id="4" name="Picture 3" descr="Academy of Nutrition and Dietetics logo">
            <a:extLst>
              <a:ext uri="{FF2B5EF4-FFF2-40B4-BE49-F238E27FC236}">
                <a16:creationId xmlns:a16="http://schemas.microsoft.com/office/drawing/2014/main" id="{049B0C51-BC6F-4309-892B-A3837D8D359B}"/>
              </a:ext>
            </a:extLst>
          </p:cNvPr>
          <p:cNvPicPr>
            <a:picLocks/>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746810" y="3004990"/>
            <a:ext cx="4698380" cy="848020"/>
          </a:xfrm>
          <a:prstGeom prst="rect">
            <a:avLst/>
          </a:prstGeom>
        </p:spPr>
      </p:pic>
    </p:spTree>
    <p:extLst>
      <p:ext uri="{BB962C8B-B14F-4D97-AF65-F5344CB8AC3E}">
        <p14:creationId xmlns:p14="http://schemas.microsoft.com/office/powerpoint/2010/main" val="15047492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2_End slide">
    <p:spTree>
      <p:nvGrpSpPr>
        <p:cNvPr id="1" name=""/>
        <p:cNvGrpSpPr/>
        <p:nvPr/>
      </p:nvGrpSpPr>
      <p:grpSpPr>
        <a:xfrm>
          <a:off x="0" y="0"/>
          <a:ext cx="0" cy="0"/>
          <a:chOff x="0" y="0"/>
          <a:chExt cx="0" cy="0"/>
        </a:xfrm>
      </p:grpSpPr>
      <p:pic>
        <p:nvPicPr>
          <p:cNvPr id="3" name="Picture 2" descr="Academy of Nutrition and Dietetics logo">
            <a:extLst>
              <a:ext uri="{FF2B5EF4-FFF2-40B4-BE49-F238E27FC236}">
                <a16:creationId xmlns:a16="http://schemas.microsoft.com/office/drawing/2014/main" id="{13E5D9F7-2FB7-4DCF-BE3D-4FFC27F9B0C9}"/>
              </a:ext>
            </a:extLst>
          </p:cNvPr>
          <p:cNvPicPr>
            <a:picLocks noChangeAspect="1"/>
          </p:cNvPicPr>
          <p:nvPr userDrawn="1"/>
        </p:nvPicPr>
        <p:blipFill>
          <a:blip r:embed="rId2"/>
          <a:stretch>
            <a:fillRect/>
          </a:stretch>
        </p:blipFill>
        <p:spPr>
          <a:xfrm>
            <a:off x="3923851" y="2720898"/>
            <a:ext cx="4344300" cy="1416204"/>
          </a:xfrm>
          <a:prstGeom prst="rect">
            <a:avLst/>
          </a:prstGeom>
        </p:spPr>
      </p:pic>
    </p:spTree>
    <p:extLst>
      <p:ext uri="{BB962C8B-B14F-4D97-AF65-F5344CB8AC3E}">
        <p14:creationId xmlns:p14="http://schemas.microsoft.com/office/powerpoint/2010/main" val="20295057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3_End slide">
    <p:bg>
      <p:bgPr>
        <a:solidFill>
          <a:schemeClr val="accent1"/>
        </a:solidFill>
        <a:effectLst/>
      </p:bgPr>
    </p:bg>
    <p:spTree>
      <p:nvGrpSpPr>
        <p:cNvPr id="1" name=""/>
        <p:cNvGrpSpPr/>
        <p:nvPr/>
      </p:nvGrpSpPr>
      <p:grpSpPr>
        <a:xfrm>
          <a:off x="0" y="0"/>
          <a:ext cx="0" cy="0"/>
          <a:chOff x="0" y="0"/>
          <a:chExt cx="0" cy="0"/>
        </a:xfrm>
      </p:grpSpPr>
      <p:pic>
        <p:nvPicPr>
          <p:cNvPr id="4" name="Picture 3" descr="Academy of Nutrition and Dietetics logo">
            <a:extLst>
              <a:ext uri="{FF2B5EF4-FFF2-40B4-BE49-F238E27FC236}">
                <a16:creationId xmlns:a16="http://schemas.microsoft.com/office/drawing/2014/main" id="{47791435-2917-4D8B-B0AA-76D49A2CE915}"/>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928947" y="2722560"/>
            <a:ext cx="4334108" cy="1412880"/>
          </a:xfrm>
          <a:prstGeom prst="rect">
            <a:avLst/>
          </a:prstGeom>
        </p:spPr>
      </p:pic>
    </p:spTree>
    <p:extLst>
      <p:ext uri="{BB962C8B-B14F-4D97-AF65-F5344CB8AC3E}">
        <p14:creationId xmlns:p14="http://schemas.microsoft.com/office/powerpoint/2010/main" val="34416129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Content Placeholder 5"/>
          <p:cNvSpPr>
            <a:spLocks noGrp="1"/>
          </p:cNvSpPr>
          <p:nvPr>
            <p:ph sz="quarter" idx="12" hasCustomPrompt="1"/>
          </p:nvPr>
        </p:nvSpPr>
        <p:spPr>
          <a:xfrm>
            <a:off x="2514600" y="1143000"/>
            <a:ext cx="9220200" cy="4953000"/>
          </a:xfrm>
          <a:prstGeom prst="rect">
            <a:avLst/>
          </a:prstGeom>
        </p:spPr>
        <p:txBody>
          <a:bodyPr/>
          <a:lstStyle>
            <a:lvl1pPr>
              <a:defRPr sz="1600"/>
            </a:lvl1pPr>
          </a:lstStyle>
          <a:p>
            <a:pPr lvl="0"/>
            <a:r>
              <a:rPr lang="en-US" dirty="0"/>
              <a:t>object</a:t>
            </a:r>
          </a:p>
        </p:txBody>
      </p:sp>
    </p:spTree>
    <p:extLst>
      <p:ext uri="{BB962C8B-B14F-4D97-AF65-F5344CB8AC3E}">
        <p14:creationId xmlns:p14="http://schemas.microsoft.com/office/powerpoint/2010/main" val="3330343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7920091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0" name="Picture 9" descr="Academy logo">
            <a:extLst>
              <a:ext uri="{FF2B5EF4-FFF2-40B4-BE49-F238E27FC236}">
                <a16:creationId xmlns:a16="http://schemas.microsoft.com/office/drawing/2014/main" id="{383CBA2F-21B4-43C1-9426-E704B4BD36C6}"/>
              </a:ext>
            </a:extLst>
          </p:cNvPr>
          <p:cNvPicPr>
            <a:picLocks/>
          </p:cNvPicPr>
          <p:nvPr userDrawn="1"/>
        </p:nvPicPr>
        <p:blipFill>
          <a:blip r:embed="rId5"/>
          <a:stretch>
            <a:fillRect/>
          </a:stretch>
        </p:blipFill>
        <p:spPr>
          <a:xfrm>
            <a:off x="436419" y="427640"/>
            <a:ext cx="4174064" cy="753386"/>
          </a:xfrm>
          <a:prstGeom prst="rect">
            <a:avLst/>
          </a:prstGeom>
        </p:spPr>
      </p:pic>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406169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8143757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0" name="Picture 9" descr="Academy logo">
            <a:extLst>
              <a:ext uri="{FF2B5EF4-FFF2-40B4-BE49-F238E27FC236}">
                <a16:creationId xmlns:a16="http://schemas.microsoft.com/office/drawing/2014/main" id="{383CBA2F-21B4-43C1-9426-E704B4BD36C6}"/>
              </a:ext>
            </a:extLst>
          </p:cNvPr>
          <p:cNvPicPr>
            <a:picLocks/>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436419" y="427640"/>
            <a:ext cx="4174064" cy="753386"/>
          </a:xfrm>
          <a:prstGeom prst="rect">
            <a:avLst/>
          </a:prstGeom>
        </p:spPr>
      </p:pic>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790159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7993420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8" name="Picture 7" descr="Academy logo">
            <a:extLst>
              <a:ext uri="{FF2B5EF4-FFF2-40B4-BE49-F238E27FC236}">
                <a16:creationId xmlns:a16="http://schemas.microsoft.com/office/drawing/2014/main" id="{3E950C4E-263A-4C2B-960B-EF116F264A9D}"/>
              </a:ext>
            </a:extLst>
          </p:cNvPr>
          <p:cNvPicPr>
            <a:picLocks noChangeAspect="1"/>
          </p:cNvPicPr>
          <p:nvPr userDrawn="1"/>
        </p:nvPicPr>
        <p:blipFill>
          <a:blip r:embed="rId6"/>
          <a:stretch>
            <a:fillRect/>
          </a:stretch>
        </p:blipFill>
        <p:spPr>
          <a:xfrm>
            <a:off x="436419" y="242455"/>
            <a:ext cx="3059984" cy="997528"/>
          </a:xfrm>
          <a:prstGeom prst="rect">
            <a:avLst/>
          </a:prstGeom>
        </p:spPr>
      </p:pic>
    </p:spTree>
    <p:extLst>
      <p:ext uri="{BB962C8B-B14F-4D97-AF65-F5344CB8AC3E}">
        <p14:creationId xmlns:p14="http://schemas.microsoft.com/office/powerpoint/2010/main" val="2988313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7065275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8" name="Picture 7" descr="Academy logo&#10;">
            <a:extLst>
              <a:ext uri="{FF2B5EF4-FFF2-40B4-BE49-F238E27FC236}">
                <a16:creationId xmlns:a16="http://schemas.microsoft.com/office/drawing/2014/main" id="{3E950C4E-263A-4C2B-960B-EF116F264A9D}"/>
              </a:ext>
            </a:extLst>
          </p:cNvPr>
          <p:cNvPicPr>
            <a:picLocks noChangeAspect="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436419" y="242455"/>
            <a:ext cx="3059984" cy="997528"/>
          </a:xfrm>
          <a:prstGeom prst="rect">
            <a:avLst/>
          </a:prstGeom>
        </p:spPr>
      </p:pic>
    </p:spTree>
    <p:extLst>
      <p:ext uri="{BB962C8B-B14F-4D97-AF65-F5344CB8AC3E}">
        <p14:creationId xmlns:p14="http://schemas.microsoft.com/office/powerpoint/2010/main" val="333500057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1.emf"/><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ags" Target="../tags/tag2.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2.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oleObject" Target="../embeddings/oleObject1.bin"/><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D609D3C-BC29-4694-B89A-268F8CEBD7D8}"/>
              </a:ext>
            </a:extLst>
          </p:cNvPr>
          <p:cNvGraphicFramePr>
            <a:graphicFrameLocks noChangeAspect="1"/>
          </p:cNvGraphicFramePr>
          <p:nvPr userDrawn="1">
            <p:custDataLst>
              <p:tags r:id="rId56"/>
            </p:custDataLst>
            <p:extLst>
              <p:ext uri="{D42A27DB-BD31-4B8C-83A1-F6EECF244321}">
                <p14:modId xmlns:p14="http://schemas.microsoft.com/office/powerpoint/2010/main" val="15813777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7" imgW="272" imgH="272" progId="TCLayout.ActiveDocument.1">
                  <p:embed/>
                </p:oleObj>
              </mc:Choice>
              <mc:Fallback>
                <p:oleObj name="think-cell Slide" r:id="rId57" imgW="272" imgH="272" progId="TCLayout.ActiveDocument.1">
                  <p:embed/>
                  <p:pic>
                    <p:nvPicPr>
                      <p:cNvPr id="5" name="Object 4" hidden="1">
                        <a:extLst>
                          <a:ext uri="{FF2B5EF4-FFF2-40B4-BE49-F238E27FC236}">
                            <a16:creationId xmlns:a16="http://schemas.microsoft.com/office/drawing/2014/main" id="{ED609D3C-BC29-4694-B89A-268F8CEBD7D8}"/>
                          </a:ext>
                        </a:extLst>
                      </p:cNvPr>
                      <p:cNvPicPr/>
                      <p:nvPr/>
                    </p:nvPicPr>
                    <p:blipFill>
                      <a:blip r:embed="rId58"/>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C5BF1F4B-D731-4391-9291-628B25F01C2A}"/>
              </a:ext>
            </a:extLst>
          </p:cNvPr>
          <p:cNvSpPr>
            <a:spLocks noGrp="1"/>
          </p:cNvSpPr>
          <p:nvPr>
            <p:ph type="title"/>
          </p:nvPr>
        </p:nvSpPr>
        <p:spPr>
          <a:xfrm>
            <a:off x="340093" y="527632"/>
            <a:ext cx="11511814" cy="492443"/>
          </a:xfrm>
          <a:prstGeom prst="rect">
            <a:avLst/>
          </a:prstGeom>
        </p:spPr>
        <p:txBody>
          <a:bodyPr vert="horz" lIns="0" tIns="0" rIns="0" bIns="0" rtlCol="0" anchor="b" anchorCtr="0">
            <a:spAutoFit/>
          </a:bodyPr>
          <a:lstStyle/>
          <a:p>
            <a:pPr lvl="0"/>
            <a:r>
              <a:rPr lang="en-US"/>
              <a:t>Click to edit Master title style</a:t>
            </a:r>
            <a:endParaRPr lang="en-US" dirty="0"/>
          </a:p>
        </p:txBody>
      </p:sp>
      <p:sp>
        <p:nvSpPr>
          <p:cNvPr id="19" name="Text Placeholder 18">
            <a:extLst>
              <a:ext uri="{FF2B5EF4-FFF2-40B4-BE49-F238E27FC236}">
                <a16:creationId xmlns:a16="http://schemas.microsoft.com/office/drawing/2014/main" id="{CC30CE96-0688-4A7A-AC7B-45AAF84E3C95}"/>
              </a:ext>
            </a:extLst>
          </p:cNvPr>
          <p:cNvSpPr>
            <a:spLocks noGrp="1"/>
          </p:cNvSpPr>
          <p:nvPr>
            <p:ph type="body" idx="1"/>
          </p:nvPr>
        </p:nvSpPr>
        <p:spPr>
          <a:xfrm>
            <a:off x="340093" y="1579347"/>
            <a:ext cx="11511814" cy="1846659"/>
          </a:xfrm>
          <a:prstGeom prst="rect">
            <a:avLst/>
          </a:prstGeom>
        </p:spPr>
        <p:txBody>
          <a:bodyPr vert="horz" lIns="0" tIns="0" rIns="0" bIns="0" rtlCol="0">
            <a:spAutoFit/>
          </a:bodyPr>
          <a:lstStyle/>
          <a:p>
            <a:pPr lvl="0"/>
            <a:r>
              <a:rPr lang="en-US" dirty="0"/>
              <a:t>Click to edit Master text styles</a:t>
            </a:r>
          </a:p>
          <a:p>
            <a:pPr marL="228600" lvl="1" indent="-228600" algn="l" defTabSz="914400" rtl="0" eaLnBrk="1" latinLnBrk="0" hangingPunct="1">
              <a:lnSpc>
                <a:spcPct val="100000"/>
              </a:lnSpc>
              <a:spcBef>
                <a:spcPts val="0"/>
              </a:spcBef>
              <a:spcAft>
                <a:spcPts val="600"/>
              </a:spcAft>
              <a:buFont typeface="Wingdings" panose="05000000000000000000" pitchFamily="2" charset="2"/>
              <a:buChar char="§"/>
            </a:pPr>
            <a:r>
              <a:rPr lang="en-US" dirty="0"/>
              <a:t>First level</a:t>
            </a:r>
          </a:p>
          <a:p>
            <a:pPr marL="457200" lvl="2" indent="-228600" algn="l" defTabSz="914400" rtl="0" eaLnBrk="1" latinLnBrk="0" hangingPunct="1">
              <a:lnSpc>
                <a:spcPct val="100000"/>
              </a:lnSpc>
              <a:spcBef>
                <a:spcPts val="0"/>
              </a:spcBef>
              <a:spcAft>
                <a:spcPts val="600"/>
              </a:spcAft>
              <a:buFont typeface="Nunito Light" panose="00000400000000000000" pitchFamily="2" charset="0"/>
              <a:buChar char="–"/>
            </a:pPr>
            <a:r>
              <a:rPr lang="en-US" dirty="0"/>
              <a:t>Second level</a:t>
            </a:r>
          </a:p>
          <a:p>
            <a:pPr marL="685800" lvl="3" indent="-228600" algn="l" defTabSz="914400" rtl="0" eaLnBrk="1" latinLnBrk="0" hangingPunct="1">
              <a:lnSpc>
                <a:spcPct val="100000"/>
              </a:lnSpc>
              <a:spcBef>
                <a:spcPts val="600"/>
              </a:spcBef>
              <a:spcAft>
                <a:spcPts val="600"/>
              </a:spcAft>
              <a:buFont typeface="Arial" panose="020B0604020202020204" pitchFamily="34" charset="0"/>
              <a:buChar char="•"/>
            </a:pPr>
            <a:r>
              <a:rPr lang="en-US" dirty="0"/>
              <a:t>Third level</a:t>
            </a:r>
          </a:p>
          <a:p>
            <a:pPr marL="914400" lvl="5" indent="-228600" algn="l" defTabSz="914400" rtl="0" eaLnBrk="1" latinLnBrk="0" hangingPunct="1">
              <a:lnSpc>
                <a:spcPct val="100000"/>
              </a:lnSpc>
              <a:spcBef>
                <a:spcPts val="600"/>
              </a:spcBef>
              <a:spcAft>
                <a:spcPts val="600"/>
              </a:spcAft>
              <a:buFont typeface="Courier New" panose="02070309020205020404" pitchFamily="49" charset="0"/>
              <a:buChar char="o"/>
            </a:pPr>
            <a:r>
              <a:rPr lang="en-US" dirty="0"/>
              <a:t>Fourth level</a:t>
            </a:r>
          </a:p>
        </p:txBody>
      </p:sp>
      <p:pic>
        <p:nvPicPr>
          <p:cNvPr id="14" name="Picture 13">
            <a:extLst>
              <a:ext uri="{FF2B5EF4-FFF2-40B4-BE49-F238E27FC236}">
                <a16:creationId xmlns:a16="http://schemas.microsoft.com/office/drawing/2014/main" id="{7E19E1E4-9F3D-4951-8BF5-71640ADCFF5E}"/>
              </a:ext>
            </a:extLst>
          </p:cNvPr>
          <p:cNvPicPr>
            <a:picLocks noChangeAspect="1"/>
          </p:cNvPicPr>
          <p:nvPr userDrawn="1"/>
        </p:nvPicPr>
        <p:blipFill>
          <a:blip r:embed="rId59">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3" name="Picture 2" descr="Eatright Logo PNG Vector (SVG) ">
            <a:extLst>
              <a:ext uri="{FF2B5EF4-FFF2-40B4-BE49-F238E27FC236}">
                <a16:creationId xmlns:a16="http://schemas.microsoft.com/office/drawing/2014/main" id="{309A7F1D-8BFF-4315-8838-704A68F2252F}"/>
              </a:ext>
            </a:extLst>
          </p:cNvPr>
          <p:cNvPicPr>
            <a:picLocks noChangeAspect="1" noChangeArrowheads="1"/>
          </p:cNvPicPr>
          <p:nvPr userDrawn="1"/>
        </p:nvPicPr>
        <p:blipFill>
          <a:blip r:embed="rId60">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4E3281F7-32A0-4281-84B2-AD25070B9C92}"/>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gs>
              <a:gs pos="100000">
                <a:schemeClr val="accent4">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CEC2F39C-2C14-4BD3-9013-6BC422037DE7}"/>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1E1D1042-073F-4618-9651-AB958BFE2E2A}"/>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8807007"/>
      </p:ext>
    </p:extLst>
  </p:cSld>
  <p:clrMap bg1="lt1" tx1="dk1" bg2="lt2" tx2="dk2" accent1="accent1" accent2="accent2" accent3="accent3" accent4="accent4" accent5="accent5" accent6="accent6" hlink="hlink" folHlink="folHlink"/>
  <p:sldLayoutIdLst>
    <p:sldLayoutId id="2147483660" r:id="rId1"/>
    <p:sldLayoutId id="2147483694" r:id="rId2"/>
    <p:sldLayoutId id="2147483695" r:id="rId3"/>
    <p:sldLayoutId id="2147483663" r:id="rId4"/>
    <p:sldLayoutId id="2147483701" r:id="rId5"/>
    <p:sldLayoutId id="2147483700" r:id="rId6"/>
    <p:sldLayoutId id="2147483702" r:id="rId7"/>
    <p:sldLayoutId id="2147483703" r:id="rId8"/>
    <p:sldLayoutId id="2147483704" r:id="rId9"/>
    <p:sldLayoutId id="2147483699" r:id="rId10"/>
    <p:sldLayoutId id="2147483705" r:id="rId11"/>
    <p:sldLayoutId id="2147483678" r:id="rId12"/>
    <p:sldLayoutId id="2147483679" r:id="rId13"/>
    <p:sldLayoutId id="2147483650" r:id="rId14"/>
    <p:sldLayoutId id="2147483674" r:id="rId15"/>
    <p:sldLayoutId id="2147483707" r:id="rId16"/>
    <p:sldLayoutId id="2147483706" r:id="rId17"/>
    <p:sldLayoutId id="2147483675" r:id="rId18"/>
    <p:sldLayoutId id="2147483709" r:id="rId19"/>
    <p:sldLayoutId id="2147483708" r:id="rId20"/>
    <p:sldLayoutId id="2147483710" r:id="rId21"/>
    <p:sldLayoutId id="2147483711" r:id="rId22"/>
    <p:sldLayoutId id="2147483712" r:id="rId23"/>
    <p:sldLayoutId id="2147483713" r:id="rId24"/>
    <p:sldLayoutId id="2147483716" r:id="rId25"/>
    <p:sldLayoutId id="2147483714" r:id="rId26"/>
    <p:sldLayoutId id="2147483715" r:id="rId27"/>
    <p:sldLayoutId id="2147483684" r:id="rId28"/>
    <p:sldLayoutId id="2147483689" r:id="rId29"/>
    <p:sldLayoutId id="2147483691" r:id="rId30"/>
    <p:sldLayoutId id="2147483661" r:id="rId31"/>
    <p:sldLayoutId id="2147483685" r:id="rId32"/>
    <p:sldLayoutId id="2147483683" r:id="rId33"/>
    <p:sldLayoutId id="2147483688" r:id="rId34"/>
    <p:sldLayoutId id="2147483681" r:id="rId35"/>
    <p:sldLayoutId id="2147483677" r:id="rId36"/>
    <p:sldLayoutId id="2147483692" r:id="rId37"/>
    <p:sldLayoutId id="2147483690" r:id="rId38"/>
    <p:sldLayoutId id="2147483693" r:id="rId39"/>
    <p:sldLayoutId id="2147483664" r:id="rId40"/>
    <p:sldLayoutId id="2147483662" r:id="rId41"/>
    <p:sldLayoutId id="2147483665" r:id="rId42"/>
    <p:sldLayoutId id="2147483666" r:id="rId43"/>
    <p:sldLayoutId id="2147483667" r:id="rId44"/>
    <p:sldLayoutId id="2147483668" r:id="rId45"/>
    <p:sldLayoutId id="2147483669" r:id="rId46"/>
    <p:sldLayoutId id="2147483670" r:id="rId47"/>
    <p:sldLayoutId id="2147483671" r:id="rId48"/>
    <p:sldLayoutId id="2147483672" r:id="rId49"/>
    <p:sldLayoutId id="2147483655" r:id="rId50"/>
    <p:sldLayoutId id="2147483696" r:id="rId51"/>
    <p:sldLayoutId id="2147483697" r:id="rId52"/>
    <p:sldLayoutId id="2147483698" r:id="rId53"/>
    <p:sldLayoutId id="2147483717" r:id="rId54"/>
  </p:sldLayoutIdLst>
  <p:hf hdr="0" ftr="0" dt="0"/>
  <p:txStyles>
    <p:titleStyle>
      <a:lvl1pPr algn="l" defTabSz="914400" rtl="0" eaLnBrk="1" latinLnBrk="0" hangingPunct="1">
        <a:lnSpc>
          <a:spcPct val="100000"/>
        </a:lnSpc>
        <a:spcBef>
          <a:spcPct val="0"/>
        </a:spcBef>
        <a:buNone/>
        <a:defRPr lang="en-US" sz="3200" b="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2.xml"/><Relationship Id="rId5" Type="http://schemas.openxmlformats.org/officeDocument/2006/relationships/image" Target="../media/image1.emf"/><Relationship Id="rId4" Type="http://schemas.openxmlformats.org/officeDocument/2006/relationships/oleObject" Target="../embeddings/oleObject51.bin"/></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xml"/><Relationship Id="rId1" Type="http://schemas.openxmlformats.org/officeDocument/2006/relationships/tags" Target="../tags/tag60.xml"/><Relationship Id="rId6" Type="http://schemas.openxmlformats.org/officeDocument/2006/relationships/image" Target="../media/image25.jpg"/><Relationship Id="rId5" Type="http://schemas.openxmlformats.org/officeDocument/2006/relationships/image" Target="../media/image1.emf"/><Relationship Id="rId4" Type="http://schemas.openxmlformats.org/officeDocument/2006/relationships/oleObject" Target="../embeddings/oleObject59.bin"/></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28.svg"/><Relationship Id="rId2" Type="http://schemas.openxmlformats.org/officeDocument/2006/relationships/slideLayout" Target="../slideLayouts/slideLayout17.xml"/><Relationship Id="rId1" Type="http://schemas.openxmlformats.org/officeDocument/2006/relationships/tags" Target="../tags/tag61.xml"/><Relationship Id="rId6" Type="http://schemas.openxmlformats.org/officeDocument/2006/relationships/image" Target="../media/image27.png"/><Relationship Id="rId5" Type="http://schemas.openxmlformats.org/officeDocument/2006/relationships/image" Target="../media/image1.emf"/><Relationship Id="rId4" Type="http://schemas.openxmlformats.org/officeDocument/2006/relationships/oleObject" Target="../embeddings/oleObject60.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0.svg"/><Relationship Id="rId2" Type="http://schemas.openxmlformats.org/officeDocument/2006/relationships/slideLayout" Target="../slideLayouts/slideLayout17.xml"/><Relationship Id="rId1" Type="http://schemas.openxmlformats.org/officeDocument/2006/relationships/tags" Target="../tags/tag62.xml"/><Relationship Id="rId6" Type="http://schemas.openxmlformats.org/officeDocument/2006/relationships/image" Target="../media/image29.png"/><Relationship Id="rId5" Type="http://schemas.openxmlformats.org/officeDocument/2006/relationships/image" Target="../media/image1.emf"/><Relationship Id="rId4" Type="http://schemas.openxmlformats.org/officeDocument/2006/relationships/oleObject" Target="../embeddings/oleObject61.bin"/></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9.xml"/><Relationship Id="rId1" Type="http://schemas.openxmlformats.org/officeDocument/2006/relationships/tags" Target="../tags/tag63.xml"/><Relationship Id="rId6" Type="http://schemas.openxmlformats.org/officeDocument/2006/relationships/image" Target="../media/image18.png"/><Relationship Id="rId5" Type="http://schemas.openxmlformats.org/officeDocument/2006/relationships/image" Target="../media/image1.emf"/><Relationship Id="rId4" Type="http://schemas.openxmlformats.org/officeDocument/2006/relationships/oleObject" Target="../embeddings/oleObject62.bin"/></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53.xml"/><Relationship Id="rId6" Type="http://schemas.openxmlformats.org/officeDocument/2006/relationships/image" Target="../media/image18.png"/><Relationship Id="rId5" Type="http://schemas.openxmlformats.org/officeDocument/2006/relationships/image" Target="../media/image1.emf"/><Relationship Id="rId4" Type="http://schemas.openxmlformats.org/officeDocument/2006/relationships/oleObject" Target="../embeddings/oleObject52.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4.xml"/><Relationship Id="rId5" Type="http://schemas.openxmlformats.org/officeDocument/2006/relationships/image" Target="../media/image1.emf"/><Relationship Id="rId4" Type="http://schemas.openxmlformats.org/officeDocument/2006/relationships/oleObject" Target="../embeddings/oleObject53.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55.xml"/><Relationship Id="rId6" Type="http://schemas.openxmlformats.org/officeDocument/2006/relationships/image" Target="../media/image19.jpg"/><Relationship Id="rId5" Type="http://schemas.openxmlformats.org/officeDocument/2006/relationships/image" Target="../media/image1.emf"/><Relationship Id="rId4" Type="http://schemas.openxmlformats.org/officeDocument/2006/relationships/oleObject" Target="../embeddings/oleObject54.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tags" Target="../tags/tag56.xml"/><Relationship Id="rId6" Type="http://schemas.openxmlformats.org/officeDocument/2006/relationships/image" Target="../media/image20.jpg"/><Relationship Id="rId5" Type="http://schemas.openxmlformats.org/officeDocument/2006/relationships/image" Target="../media/image1.emf"/><Relationship Id="rId4" Type="http://schemas.openxmlformats.org/officeDocument/2006/relationships/oleObject" Target="../embeddings/oleObject55.bin"/></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xml"/><Relationship Id="rId1" Type="http://schemas.openxmlformats.org/officeDocument/2006/relationships/tags" Target="../tags/tag57.xml"/><Relationship Id="rId6" Type="http://schemas.openxmlformats.org/officeDocument/2006/relationships/image" Target="../media/image21.jpg"/><Relationship Id="rId5" Type="http://schemas.openxmlformats.org/officeDocument/2006/relationships/image" Target="../media/image1.emf"/><Relationship Id="rId4" Type="http://schemas.openxmlformats.org/officeDocument/2006/relationships/oleObject" Target="../embeddings/oleObject56.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9.xml"/><Relationship Id="rId1" Type="http://schemas.openxmlformats.org/officeDocument/2006/relationships/tags" Target="../tags/tag58.xml"/><Relationship Id="rId6" Type="http://schemas.openxmlformats.org/officeDocument/2006/relationships/image" Target="../media/image22.jpg"/><Relationship Id="rId5" Type="http://schemas.openxmlformats.org/officeDocument/2006/relationships/image" Target="../media/image1.emf"/><Relationship Id="rId4" Type="http://schemas.openxmlformats.org/officeDocument/2006/relationships/oleObject" Target="../embeddings/oleObject57.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59.xml"/><Relationship Id="rId6" Type="http://schemas.openxmlformats.org/officeDocument/2006/relationships/image" Target="../media/image23.jpg"/><Relationship Id="rId5" Type="http://schemas.openxmlformats.org/officeDocument/2006/relationships/image" Target="../media/image1.emf"/><Relationship Id="rId4" Type="http://schemas.openxmlformats.org/officeDocument/2006/relationships/oleObject" Target="../embeddings/oleObject58.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ecorative Academy logo">
            <a:extLst>
              <a:ext uri="{FF2B5EF4-FFF2-40B4-BE49-F238E27FC236}">
                <a16:creationId xmlns:a16="http://schemas.microsoft.com/office/drawing/2014/main" id="{48656432-DCF3-4F28-ABEA-DF5F42B5C2B9}"/>
              </a:ext>
            </a:extLst>
          </p:cNvPr>
          <p:cNvGraphicFramePr>
            <a:graphicFrameLocks noChangeAspect="1"/>
          </p:cNvGraphicFramePr>
          <p:nvPr>
            <p:custDataLst>
              <p:tags r:id="rId1"/>
            </p:custDataLst>
            <p:extLst>
              <p:ext uri="{D42A27DB-BD31-4B8C-83A1-F6EECF244321}">
                <p14:modId xmlns:p14="http://schemas.microsoft.com/office/powerpoint/2010/main" val="15793872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2" name="Decorative Academy logo">
                        <a:extLst>
                          <a:ext uri="{FF2B5EF4-FFF2-40B4-BE49-F238E27FC236}">
                            <a16:creationId xmlns:a16="http://schemas.microsoft.com/office/drawing/2014/main" id="{48656432-DCF3-4F28-ABEA-DF5F42B5C2B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itle">
            <a:extLst>
              <a:ext uri="{FF2B5EF4-FFF2-40B4-BE49-F238E27FC236}">
                <a16:creationId xmlns:a16="http://schemas.microsoft.com/office/drawing/2014/main" id="{6D1072EE-8898-40D5-AD64-BEB70F3447E9}"/>
              </a:ext>
            </a:extLst>
          </p:cNvPr>
          <p:cNvSpPr>
            <a:spLocks noGrp="1"/>
          </p:cNvSpPr>
          <p:nvPr>
            <p:ph type="ctrTitle"/>
          </p:nvPr>
        </p:nvSpPr>
        <p:spPr>
          <a:xfrm>
            <a:off x="870795" y="1829498"/>
            <a:ext cx="10450413" cy="738664"/>
          </a:xfrm>
        </p:spPr>
        <p:txBody>
          <a:bodyPr vert="horz"/>
          <a:lstStyle/>
          <a:p>
            <a:r>
              <a:rPr lang="en-GB" dirty="0"/>
              <a:t>National Nutrition Month</a:t>
            </a:r>
            <a:r>
              <a:rPr lang="en-GB" baseline="30000" dirty="0"/>
              <a:t>®</a:t>
            </a:r>
            <a:r>
              <a:rPr lang="en-GB" dirty="0"/>
              <a:t> 2024</a:t>
            </a:r>
          </a:p>
        </p:txBody>
      </p:sp>
      <p:sp>
        <p:nvSpPr>
          <p:cNvPr id="3" name="Subtitle 5">
            <a:extLst>
              <a:ext uri="{FF2B5EF4-FFF2-40B4-BE49-F238E27FC236}">
                <a16:creationId xmlns:a16="http://schemas.microsoft.com/office/drawing/2014/main" id="{973DA3AF-3716-53E4-9EB5-18889837D8F7}"/>
              </a:ext>
            </a:extLst>
          </p:cNvPr>
          <p:cNvSpPr txBox="1">
            <a:spLocks/>
          </p:cNvSpPr>
          <p:nvPr/>
        </p:nvSpPr>
        <p:spPr>
          <a:xfrm>
            <a:off x="1090612" y="6399675"/>
            <a:ext cx="10450413" cy="369332"/>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2400" b="0" kern="1200">
                <a:solidFill>
                  <a:schemeClr val="bg1"/>
                </a:solidFill>
                <a:latin typeface="+mn-lt"/>
                <a:ea typeface="+mn-ea"/>
                <a:cs typeface="+mn-cs"/>
              </a:defRPr>
            </a:lvl1pPr>
            <a:lvl2pPr marL="457200" indent="0" algn="ctr" defTabSz="914400" rtl="0" eaLnBrk="1" latinLnBrk="0" hangingPunct="1">
              <a:lnSpc>
                <a:spcPct val="100000"/>
              </a:lnSpc>
              <a:spcBef>
                <a:spcPts val="0"/>
              </a:spcBef>
              <a:spcAft>
                <a:spcPts val="600"/>
              </a:spcAft>
              <a:buFont typeface="Wingdings" panose="05000000000000000000" pitchFamily="2" charset="2"/>
              <a:buNone/>
              <a:defRPr lang="en-US" sz="2000" kern="1200">
                <a:solidFill>
                  <a:schemeClr val="tx1"/>
                </a:solidFill>
                <a:latin typeface="+mn-lt"/>
                <a:ea typeface="+mn-ea"/>
                <a:cs typeface="+mn-cs"/>
              </a:defRPr>
            </a:lvl2pPr>
            <a:lvl3pPr marL="914400" indent="0" algn="ctr" defTabSz="914400" rtl="0" eaLnBrk="1" latinLnBrk="0" hangingPunct="1">
              <a:lnSpc>
                <a:spcPct val="100000"/>
              </a:lnSpc>
              <a:spcBef>
                <a:spcPts val="0"/>
              </a:spcBef>
              <a:buFont typeface="Nunito Light" panose="00000400000000000000" pitchFamily="2" charset="0"/>
              <a:buNone/>
              <a:defRPr lang="en-US" sz="1800" kern="1200">
                <a:solidFill>
                  <a:schemeClr val="tx1"/>
                </a:solidFill>
                <a:latin typeface="+mn-lt"/>
                <a:ea typeface="+mn-ea"/>
                <a:cs typeface="+mn-cs"/>
              </a:defRPr>
            </a:lvl3pPr>
            <a:lvl4pPr marL="1371600" indent="0" algn="ctr" defTabSz="914400" rtl="0" eaLnBrk="1" latinLnBrk="0" hangingPunct="1">
              <a:lnSpc>
                <a:spcPct val="100000"/>
              </a:lnSpc>
              <a:spcBef>
                <a:spcPts val="600"/>
              </a:spcBef>
              <a:spcAft>
                <a:spcPts val="600"/>
              </a:spcAft>
              <a:buFont typeface="Nunito Light" panose="00000400000000000000" pitchFamily="2" charset="0"/>
              <a:buNone/>
              <a:defRPr lang="en-US" sz="1600" kern="1200">
                <a:solidFill>
                  <a:schemeClr val="tx1"/>
                </a:solidFill>
                <a:latin typeface="+mn-lt"/>
                <a:ea typeface="+mn-ea"/>
                <a:cs typeface="+mn-cs"/>
              </a:defRPr>
            </a:lvl4pPr>
            <a:lvl5pPr marL="1828800" indent="0" algn="ctr" defTabSz="914400" rtl="0" eaLnBrk="1" latinLnBrk="0" hangingPunct="1">
              <a:lnSpc>
                <a:spcPct val="100000"/>
              </a:lnSpc>
              <a:spcBef>
                <a:spcPts val="600"/>
              </a:spcBef>
              <a:spcAft>
                <a:spcPts val="600"/>
              </a:spcAft>
              <a:buFont typeface="Arial" panose="020B0604020202020204" pitchFamily="34" charset="0"/>
              <a:buNone/>
              <a:defRPr lang="en-US" sz="1600" kern="1200">
                <a:solidFill>
                  <a:schemeClr val="tx1"/>
                </a:solidFill>
                <a:latin typeface="+mn-lt"/>
                <a:ea typeface="+mn-ea"/>
                <a:cs typeface="+mn-cs"/>
              </a:defRPr>
            </a:lvl5pPr>
            <a:lvl6pPr marL="2286000" indent="0" algn="ctr" defTabSz="914400" rtl="0" eaLnBrk="1" latinLnBrk="0" hangingPunct="1">
              <a:lnSpc>
                <a:spcPct val="100000"/>
              </a:lnSpc>
              <a:spcBef>
                <a:spcPts val="600"/>
              </a:spcBef>
              <a:spcAft>
                <a:spcPts val="0"/>
              </a:spcAft>
              <a:buFont typeface="Courier New" panose="02070309020205020404" pitchFamily="49" charset="0"/>
              <a:buNone/>
              <a:defRPr lang="en-US" sz="1600" kern="1200">
                <a:solidFill>
                  <a:schemeClr val="tx1"/>
                </a:solidFill>
                <a:latin typeface="+mn-lt"/>
                <a:ea typeface="+mn-ea"/>
                <a:cs typeface="+mn-cs"/>
              </a:defRPr>
            </a:lvl6pPr>
            <a:lvl7pPr marL="2743200" indent="0" algn="ctr" defTabSz="914400" rtl="0" eaLnBrk="1" latinLnBrk="0" hangingPunct="1">
              <a:lnSpc>
                <a:spcPct val="100000"/>
              </a:lnSpc>
              <a:spcBef>
                <a:spcPts val="6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NationalNutritionMonth.org					</a:t>
            </a:r>
          </a:p>
        </p:txBody>
      </p:sp>
    </p:spTree>
    <p:extLst>
      <p:ext uri="{BB962C8B-B14F-4D97-AF65-F5344CB8AC3E}">
        <p14:creationId xmlns:p14="http://schemas.microsoft.com/office/powerpoint/2010/main" val="1692747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D6F65A9A-5C27-43A8-8DF6-2B28596C09BA}"/>
              </a:ext>
            </a:extLst>
          </p:cNvPr>
          <p:cNvSpPr txBox="1">
            <a:spLocks/>
          </p:cNvSpPr>
          <p:nvPr/>
        </p:nvSpPr>
        <p:spPr>
          <a:xfrm>
            <a:off x="1019503" y="1066800"/>
            <a:ext cx="11172497" cy="1066800"/>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000" b="1" dirty="0" err="1">
                <a:effectLst/>
                <a:latin typeface="Calibri" panose="020F0502020204030204" pitchFamily="34" charset="0"/>
                <a:ea typeface="DengXian" panose="02010600030101010101" pitchFamily="2" charset="-122"/>
              </a:rPr>
              <a:t>Ăn</a:t>
            </a:r>
            <a:r>
              <a:rPr lang="en-US" sz="4000" b="1" dirty="0">
                <a:effectLst/>
                <a:latin typeface="Calibri" panose="020F0502020204030204" pitchFamily="34" charset="0"/>
                <a:ea typeface="DengXian" panose="02010600030101010101" pitchFamily="2" charset="-122"/>
              </a:rPr>
              <a:t> </a:t>
            </a:r>
            <a:r>
              <a:rPr lang="en-US" sz="4000" b="1" dirty="0" err="1">
                <a:effectLst/>
                <a:latin typeface="Calibri" panose="020F0502020204030204" pitchFamily="34" charset="0"/>
                <a:ea typeface="DengXian" panose="02010600030101010101" pitchFamily="2" charset="-122"/>
              </a:rPr>
              <a:t>đa</a:t>
            </a:r>
            <a:r>
              <a:rPr lang="en-US" sz="4000" b="1" dirty="0">
                <a:effectLst/>
                <a:latin typeface="Calibri" panose="020F0502020204030204" pitchFamily="34" charset="0"/>
                <a:ea typeface="DengXian" panose="02010600030101010101" pitchFamily="2" charset="-122"/>
              </a:rPr>
              <a:t> </a:t>
            </a:r>
            <a:r>
              <a:rPr lang="en-US" sz="4000" b="1" dirty="0" err="1">
                <a:effectLst/>
                <a:latin typeface="Calibri" panose="020F0502020204030204" pitchFamily="34" charset="0"/>
                <a:ea typeface="DengXian" panose="02010600030101010101" pitchFamily="2" charset="-122"/>
              </a:rPr>
              <a:t>dạng</a:t>
            </a:r>
            <a:r>
              <a:rPr lang="en-US" sz="4000" b="1" dirty="0">
                <a:effectLst/>
                <a:latin typeface="Calibri" panose="020F0502020204030204" pitchFamily="34" charset="0"/>
                <a:ea typeface="DengXian" panose="02010600030101010101" pitchFamily="2" charset="-122"/>
              </a:rPr>
              <a:t> </a:t>
            </a:r>
            <a:r>
              <a:rPr lang="en-US" sz="4000" b="1" dirty="0" err="1">
                <a:effectLst/>
                <a:latin typeface="Calibri" panose="020F0502020204030204" pitchFamily="34" charset="0"/>
                <a:ea typeface="DengXian" panose="02010600030101010101" pitchFamily="2" charset="-122"/>
              </a:rPr>
              <a:t>các</a:t>
            </a:r>
            <a:r>
              <a:rPr lang="en-US" sz="4000" b="1" dirty="0">
                <a:effectLst/>
                <a:latin typeface="Calibri" panose="020F0502020204030204" pitchFamily="34" charset="0"/>
                <a:ea typeface="DengXian" panose="02010600030101010101" pitchFamily="2" charset="-122"/>
              </a:rPr>
              <a:t> </a:t>
            </a:r>
            <a:r>
              <a:rPr lang="en-US" sz="4000" b="1" dirty="0" err="1">
                <a:effectLst/>
                <a:latin typeface="Calibri" panose="020F0502020204030204" pitchFamily="34" charset="0"/>
                <a:ea typeface="DengXian" panose="02010600030101010101" pitchFamily="2" charset="-122"/>
              </a:rPr>
              <a:t>loại</a:t>
            </a:r>
            <a:r>
              <a:rPr lang="en-US" sz="4000" b="1" dirty="0">
                <a:effectLst/>
                <a:latin typeface="Calibri" panose="020F0502020204030204" pitchFamily="34" charset="0"/>
                <a:ea typeface="DengXian" panose="02010600030101010101" pitchFamily="2" charset="-122"/>
              </a:rPr>
              <a:t> </a:t>
            </a:r>
            <a:r>
              <a:rPr lang="en-US" sz="4000" b="1" dirty="0" err="1">
                <a:effectLst/>
                <a:latin typeface="Calibri" panose="020F0502020204030204" pitchFamily="34" charset="0"/>
                <a:ea typeface="DengXian" panose="02010600030101010101" pitchFamily="2" charset="-122"/>
              </a:rPr>
              <a:t>thực</a:t>
            </a:r>
            <a:r>
              <a:rPr lang="en-US" sz="4000" b="1" dirty="0">
                <a:effectLst/>
                <a:latin typeface="Calibri" panose="020F0502020204030204" pitchFamily="34" charset="0"/>
                <a:ea typeface="DengXian" panose="02010600030101010101" pitchFamily="2" charset="-122"/>
              </a:rPr>
              <a:t> </a:t>
            </a:r>
            <a:r>
              <a:rPr lang="en-US" sz="4000" b="1" dirty="0" err="1">
                <a:effectLst/>
                <a:latin typeface="Calibri" panose="020F0502020204030204" pitchFamily="34" charset="0"/>
                <a:ea typeface="DengXian" panose="02010600030101010101" pitchFamily="2" charset="-122"/>
              </a:rPr>
              <a:t>phẩm</a:t>
            </a:r>
            <a:r>
              <a:rPr lang="en-US" sz="4000" b="1" dirty="0">
                <a:effectLst/>
                <a:latin typeface="Calibri" panose="020F0502020204030204" pitchFamily="34" charset="0"/>
                <a:ea typeface="DengXian" panose="02010600030101010101" pitchFamily="2" charset="-122"/>
              </a:rPr>
              <a:t> </a:t>
            </a:r>
            <a:r>
              <a:rPr lang="en-US" sz="4000" b="1" dirty="0" err="1">
                <a:effectLst/>
                <a:latin typeface="Calibri" panose="020F0502020204030204" pitchFamily="34" charset="0"/>
                <a:ea typeface="DengXian" panose="02010600030101010101" pitchFamily="2" charset="-122"/>
              </a:rPr>
              <a:t>từ</a:t>
            </a:r>
            <a:r>
              <a:rPr lang="en-US" sz="4000" b="1" dirty="0">
                <a:effectLst/>
                <a:latin typeface="Calibri" panose="020F0502020204030204" pitchFamily="34" charset="0"/>
                <a:ea typeface="DengXian" panose="02010600030101010101" pitchFamily="2" charset="-122"/>
              </a:rPr>
              <a:t> </a:t>
            </a:r>
            <a:r>
              <a:rPr lang="en-US" sz="4000" b="1" dirty="0" err="1">
                <a:effectLst/>
                <a:latin typeface="Calibri" panose="020F0502020204030204" pitchFamily="34" charset="0"/>
                <a:ea typeface="DengXian" panose="02010600030101010101" pitchFamily="2" charset="-122"/>
              </a:rPr>
              <a:t>tất</a:t>
            </a:r>
            <a:r>
              <a:rPr lang="en-US" sz="4000" b="1" dirty="0">
                <a:effectLst/>
                <a:latin typeface="Calibri" panose="020F0502020204030204" pitchFamily="34" charset="0"/>
                <a:ea typeface="DengXian" panose="02010600030101010101" pitchFamily="2" charset="-122"/>
              </a:rPr>
              <a:t> </a:t>
            </a:r>
            <a:r>
              <a:rPr lang="en-US" sz="4000" b="1" dirty="0" err="1">
                <a:effectLst/>
                <a:latin typeface="Calibri" panose="020F0502020204030204" pitchFamily="34" charset="0"/>
                <a:ea typeface="DengXian" panose="02010600030101010101" pitchFamily="2" charset="-122"/>
              </a:rPr>
              <a:t>cả</a:t>
            </a:r>
            <a:r>
              <a:rPr lang="en-US" sz="4000" b="1" dirty="0">
                <a:effectLst/>
                <a:latin typeface="Calibri" panose="020F0502020204030204" pitchFamily="34" charset="0"/>
                <a:ea typeface="DengXian" panose="02010600030101010101" pitchFamily="2" charset="-122"/>
              </a:rPr>
              <a:t> </a:t>
            </a:r>
            <a:r>
              <a:rPr lang="en-US" sz="4000" b="1" dirty="0" err="1">
                <a:effectLst/>
                <a:latin typeface="Calibri" panose="020F0502020204030204" pitchFamily="34" charset="0"/>
                <a:ea typeface="DengXian" panose="02010600030101010101" pitchFamily="2" charset="-122"/>
              </a:rPr>
              <a:t>các</a:t>
            </a:r>
            <a:r>
              <a:rPr lang="en-US" sz="4000" b="1" dirty="0">
                <a:effectLst/>
                <a:latin typeface="Calibri" panose="020F0502020204030204" pitchFamily="34" charset="0"/>
                <a:ea typeface="DengXian" panose="02010600030101010101" pitchFamily="2" charset="-122"/>
              </a:rPr>
              <a:t> </a:t>
            </a:r>
            <a:r>
              <a:rPr lang="en-US" sz="4000" b="1" dirty="0" err="1">
                <a:effectLst/>
                <a:latin typeface="Calibri" panose="020F0502020204030204" pitchFamily="34" charset="0"/>
                <a:ea typeface="DengXian" panose="02010600030101010101" pitchFamily="2" charset="-122"/>
              </a:rPr>
              <a:t>nhóm</a:t>
            </a:r>
            <a:r>
              <a:rPr lang="en-US" sz="4000" b="1" dirty="0">
                <a:effectLst/>
                <a:latin typeface="Calibri" panose="020F0502020204030204" pitchFamily="34" charset="0"/>
                <a:ea typeface="DengXian" panose="02010600030101010101" pitchFamily="2" charset="-122"/>
              </a:rPr>
              <a:t> </a:t>
            </a:r>
            <a:r>
              <a:rPr lang="en-US" sz="4000" b="1" dirty="0" err="1">
                <a:effectLst/>
                <a:latin typeface="Calibri" panose="020F0502020204030204" pitchFamily="34" charset="0"/>
                <a:ea typeface="DengXian" panose="02010600030101010101" pitchFamily="2" charset="-122"/>
              </a:rPr>
              <a:t>thực</a:t>
            </a:r>
            <a:r>
              <a:rPr lang="en-US" sz="4000" b="1" dirty="0">
                <a:effectLst/>
                <a:latin typeface="Calibri" panose="020F0502020204030204" pitchFamily="34" charset="0"/>
                <a:ea typeface="DengXian" panose="02010600030101010101" pitchFamily="2" charset="-122"/>
              </a:rPr>
              <a:t> </a:t>
            </a:r>
            <a:r>
              <a:rPr lang="en-US" sz="4000" b="1" dirty="0" err="1">
                <a:effectLst/>
                <a:latin typeface="Calibri" panose="020F0502020204030204" pitchFamily="34" charset="0"/>
                <a:ea typeface="DengXian" panose="02010600030101010101" pitchFamily="2" charset="-122"/>
              </a:rPr>
              <a:t>phẩm</a:t>
            </a:r>
            <a:r>
              <a:rPr lang="en-US" sz="4000" b="1" dirty="0">
                <a:effectLst/>
                <a:latin typeface="Calibri" panose="020F0502020204030204" pitchFamily="34" charset="0"/>
                <a:ea typeface="DengXian" panose="02010600030101010101" pitchFamily="2" charset="-122"/>
              </a:rPr>
              <a:t>.</a:t>
            </a:r>
            <a:endParaRPr lang="en-US" sz="4000" b="1" dirty="0"/>
          </a:p>
        </p:txBody>
      </p:sp>
      <p:sp>
        <p:nvSpPr>
          <p:cNvPr id="6" name="Text Placeholder 1">
            <a:extLst>
              <a:ext uri="{FF2B5EF4-FFF2-40B4-BE49-F238E27FC236}">
                <a16:creationId xmlns:a16="http://schemas.microsoft.com/office/drawing/2014/main" id="{BFFD82C6-FA1C-4FFD-AACB-F79B51B0132A}"/>
              </a:ext>
            </a:extLst>
          </p:cNvPr>
          <p:cNvSpPr txBox="1">
            <a:spLocks/>
          </p:cNvSpPr>
          <p:nvPr/>
        </p:nvSpPr>
        <p:spPr>
          <a:xfrm>
            <a:off x="1208690" y="2336800"/>
            <a:ext cx="10145110" cy="3505199"/>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R="0" lvl="0">
              <a:spcBef>
                <a:spcPts val="0"/>
              </a:spcBef>
              <a:spcAft>
                <a:spcPts val="0"/>
              </a:spcAft>
              <a:buClr>
                <a:srgbClr val="39683E"/>
              </a:buClr>
              <a:buFont typeface="Symbol" panose="05050102010706020507" pitchFamily="18" charset="2"/>
              <a:buChar char=""/>
            </a:pPr>
            <a:r>
              <a:rPr lang="vi-VN" sz="3200" dirty="0">
                <a:solidFill>
                  <a:schemeClr val="tx1"/>
                </a:solidFill>
                <a:latin typeface="Calibri" panose="020F0502020204030204" pitchFamily="34" charset="0"/>
                <a:cs typeface="Times New Roman" panose="02020603050405020304" pitchFamily="18" charset="0"/>
              </a:rPr>
              <a:t>Kết hợp các văn hoá ẩm thực yêu thích và văn hoá truyền thống của quý vị.</a:t>
            </a:r>
            <a:endParaRPr lang="en-US" sz="3200" dirty="0">
              <a:solidFill>
                <a:schemeClr val="tx1"/>
              </a:solidFill>
              <a:latin typeface="Calibri" panose="020F0502020204030204" pitchFamily="34" charset="0"/>
              <a:cs typeface="Times New Roman" panose="02020603050405020304" pitchFamily="18" charset="0"/>
            </a:endParaRPr>
          </a:p>
          <a:p>
            <a:pPr marR="0" lvl="0">
              <a:spcBef>
                <a:spcPts val="0"/>
              </a:spcBef>
              <a:spcAft>
                <a:spcPts val="0"/>
              </a:spcAft>
              <a:buClr>
                <a:srgbClr val="39683E"/>
              </a:buClr>
              <a:buFont typeface="Symbol" panose="05050102010706020507" pitchFamily="18" charset="2"/>
              <a:buChar char=""/>
            </a:pPr>
            <a:r>
              <a:rPr lang="vi-VN" sz="3200" dirty="0">
                <a:solidFill>
                  <a:schemeClr val="tx1"/>
                </a:solidFill>
                <a:latin typeface="Calibri" panose="020F0502020204030204" pitchFamily="34" charset="0"/>
                <a:cs typeface="Times New Roman" panose="02020603050405020304" pitchFamily="18" charset="0"/>
              </a:rPr>
              <a:t>Ăn uống đa dạng từ các nguồn đóng gói khác nhau bao gồm thực phẩm tươi, đông lạnh, đóng hộp và thực phẩm khô.</a:t>
            </a:r>
            <a:endParaRPr lang="en-US" sz="3200" dirty="0">
              <a:solidFill>
                <a:schemeClr val="tx1"/>
              </a:solidFill>
              <a:latin typeface="Calibri" panose="020F0502020204030204" pitchFamily="34" charset="0"/>
              <a:cs typeface="Times New Roman" panose="02020603050405020304" pitchFamily="18" charset="0"/>
            </a:endParaRPr>
          </a:p>
          <a:p>
            <a:pPr marR="0" lvl="0">
              <a:spcBef>
                <a:spcPts val="0"/>
              </a:spcBef>
              <a:spcAft>
                <a:spcPts val="0"/>
              </a:spcAft>
              <a:buClr>
                <a:srgbClr val="39683E"/>
              </a:buClr>
              <a:buFont typeface="Symbol" panose="05050102010706020507" pitchFamily="18" charset="2"/>
              <a:buChar char=""/>
            </a:pPr>
            <a:r>
              <a:rPr lang="vi-VN" sz="3200" dirty="0">
                <a:solidFill>
                  <a:schemeClr val="tx1"/>
                </a:solidFill>
                <a:latin typeface="Calibri" panose="020F0502020204030204" pitchFamily="34" charset="0"/>
                <a:cs typeface="Times New Roman" panose="02020603050405020304" pitchFamily="18" charset="0"/>
              </a:rPr>
              <a:t>Thử nghiệm các công thức nấu ăn sử dụng các nguyên liệu khác nhau</a:t>
            </a:r>
            <a:r>
              <a:rPr lang="en-US" sz="3200" dirty="0">
                <a:solidFill>
                  <a:schemeClr val="tx1"/>
                </a:solidFill>
                <a:latin typeface="Calibri" panose="020F0502020204030204" pitchFamily="34" charset="0"/>
                <a:cs typeface="Times New Roman" panose="02020603050405020304" pitchFamily="18" charset="0"/>
              </a:rPr>
              <a:t>.</a:t>
            </a:r>
          </a:p>
          <a:p>
            <a:pPr marR="0" lvl="0">
              <a:spcBef>
                <a:spcPts val="0"/>
              </a:spcBef>
              <a:spcAft>
                <a:spcPts val="0"/>
              </a:spcAft>
              <a:buClr>
                <a:srgbClr val="39683E"/>
              </a:buClr>
              <a:buFont typeface="Symbol" panose="05050102010706020507" pitchFamily="18" charset="2"/>
              <a:buChar char=""/>
            </a:pPr>
            <a:r>
              <a:rPr lang="en-US" sz="3200" dirty="0" err="1">
                <a:solidFill>
                  <a:schemeClr val="tx1"/>
                </a:solidFill>
                <a:latin typeface="Calibri" panose="020F0502020204030204" pitchFamily="34" charset="0"/>
                <a:cs typeface="Times New Roman" panose="02020603050405020304" pitchFamily="18" charset="0"/>
              </a:rPr>
              <a:t>Thử</a:t>
            </a:r>
            <a:r>
              <a:rPr lang="en-US" sz="3200" dirty="0">
                <a:solidFill>
                  <a:schemeClr val="tx1"/>
                </a:solidFill>
                <a:latin typeface="Calibri" panose="020F0502020204030204" pitchFamily="34" charset="0"/>
                <a:cs typeface="Times New Roman" panose="02020603050405020304" pitchFamily="18" charset="0"/>
              </a:rPr>
              <a:t> </a:t>
            </a:r>
            <a:r>
              <a:rPr lang="en-US" sz="3200" dirty="0" err="1">
                <a:solidFill>
                  <a:schemeClr val="tx1"/>
                </a:solidFill>
                <a:latin typeface="Calibri" panose="020F0502020204030204" pitchFamily="34" charset="0"/>
                <a:cs typeface="Times New Roman" panose="02020603050405020304" pitchFamily="18" charset="0"/>
              </a:rPr>
              <a:t>những</a:t>
            </a:r>
            <a:r>
              <a:rPr lang="en-US" sz="3200" dirty="0">
                <a:solidFill>
                  <a:schemeClr val="tx1"/>
                </a:solidFill>
                <a:latin typeface="Calibri" panose="020F0502020204030204" pitchFamily="34" charset="0"/>
                <a:cs typeface="Times New Roman" panose="02020603050405020304" pitchFamily="18" charset="0"/>
              </a:rPr>
              <a:t> </a:t>
            </a:r>
            <a:r>
              <a:rPr lang="en-US" sz="3200" dirty="0" err="1">
                <a:solidFill>
                  <a:schemeClr val="tx1"/>
                </a:solidFill>
                <a:latin typeface="Calibri" panose="020F0502020204030204" pitchFamily="34" charset="0"/>
                <a:cs typeface="Times New Roman" panose="02020603050405020304" pitchFamily="18" charset="0"/>
              </a:rPr>
              <a:t>thực</a:t>
            </a:r>
            <a:r>
              <a:rPr lang="en-US" sz="3200" dirty="0">
                <a:solidFill>
                  <a:schemeClr val="tx1"/>
                </a:solidFill>
                <a:latin typeface="Calibri" panose="020F0502020204030204" pitchFamily="34" charset="0"/>
                <a:cs typeface="Times New Roman" panose="02020603050405020304" pitchFamily="18" charset="0"/>
              </a:rPr>
              <a:t> </a:t>
            </a:r>
            <a:r>
              <a:rPr lang="en-US" sz="3200" dirty="0" err="1">
                <a:solidFill>
                  <a:schemeClr val="tx1"/>
                </a:solidFill>
                <a:latin typeface="Calibri" panose="020F0502020204030204" pitchFamily="34" charset="0"/>
                <a:cs typeface="Times New Roman" panose="02020603050405020304" pitchFamily="18" charset="0"/>
              </a:rPr>
              <a:t>phẩm</a:t>
            </a:r>
            <a:r>
              <a:rPr lang="en-US" sz="3200" dirty="0">
                <a:solidFill>
                  <a:schemeClr val="tx1"/>
                </a:solidFill>
                <a:latin typeface="Calibri" panose="020F0502020204030204" pitchFamily="34" charset="0"/>
                <a:cs typeface="Times New Roman" panose="02020603050405020304" pitchFamily="18" charset="0"/>
              </a:rPr>
              <a:t> </a:t>
            </a:r>
            <a:r>
              <a:rPr lang="en-US" sz="3200" dirty="0" err="1">
                <a:solidFill>
                  <a:schemeClr val="tx1"/>
                </a:solidFill>
                <a:latin typeface="Calibri" panose="020F0502020204030204" pitchFamily="34" charset="0"/>
                <a:cs typeface="Times New Roman" panose="02020603050405020304" pitchFamily="18" charset="0"/>
              </a:rPr>
              <a:t>mới</a:t>
            </a:r>
            <a:r>
              <a:rPr lang="en-US" sz="3200" dirty="0">
                <a:solidFill>
                  <a:schemeClr val="tx1"/>
                </a:solidFill>
                <a:latin typeface="Calibri" panose="020F0502020204030204" pitchFamily="34" charset="0"/>
                <a:cs typeface="Times New Roman" panose="02020603050405020304" pitchFamily="18" charset="0"/>
              </a:rPr>
              <a:t> </a:t>
            </a:r>
            <a:r>
              <a:rPr lang="en-US" sz="3200" dirty="0" err="1">
                <a:solidFill>
                  <a:schemeClr val="tx1"/>
                </a:solidFill>
                <a:latin typeface="Calibri" panose="020F0502020204030204" pitchFamily="34" charset="0"/>
                <a:cs typeface="Times New Roman" panose="02020603050405020304" pitchFamily="18" charset="0"/>
              </a:rPr>
              <a:t>hoặc</a:t>
            </a:r>
            <a:r>
              <a:rPr lang="en-US" sz="3200" dirty="0">
                <a:solidFill>
                  <a:schemeClr val="tx1"/>
                </a:solidFill>
                <a:latin typeface="Calibri" panose="020F0502020204030204" pitchFamily="34" charset="0"/>
                <a:cs typeface="Times New Roman" panose="02020603050405020304" pitchFamily="18" charset="0"/>
              </a:rPr>
              <a:t> </a:t>
            </a:r>
            <a:r>
              <a:rPr lang="en-US" sz="3200" dirty="0" err="1">
                <a:solidFill>
                  <a:schemeClr val="tx1"/>
                </a:solidFill>
                <a:latin typeface="Calibri" panose="020F0502020204030204" pitchFamily="34" charset="0"/>
                <a:cs typeface="Times New Roman" panose="02020603050405020304" pitchFamily="18" charset="0"/>
              </a:rPr>
              <a:t>ẩm</a:t>
            </a:r>
            <a:r>
              <a:rPr lang="en-US" sz="3200" dirty="0">
                <a:solidFill>
                  <a:schemeClr val="tx1"/>
                </a:solidFill>
                <a:latin typeface="Calibri" panose="020F0502020204030204" pitchFamily="34" charset="0"/>
                <a:cs typeface="Times New Roman" panose="02020603050405020304" pitchFamily="18" charset="0"/>
              </a:rPr>
              <a:t> </a:t>
            </a:r>
            <a:r>
              <a:rPr lang="en-US" sz="3200" dirty="0" err="1">
                <a:solidFill>
                  <a:schemeClr val="tx1"/>
                </a:solidFill>
                <a:latin typeface="Calibri" panose="020F0502020204030204" pitchFamily="34" charset="0"/>
                <a:cs typeface="Times New Roman" panose="02020603050405020304" pitchFamily="18" charset="0"/>
              </a:rPr>
              <a:t>thực</a:t>
            </a:r>
            <a:r>
              <a:rPr lang="en-US" sz="3200" dirty="0">
                <a:solidFill>
                  <a:schemeClr val="tx1"/>
                </a:solidFill>
                <a:latin typeface="Calibri" panose="020F0502020204030204" pitchFamily="34" charset="0"/>
                <a:cs typeface="Times New Roman" panose="02020603050405020304" pitchFamily="18" charset="0"/>
              </a:rPr>
              <a:t> </a:t>
            </a:r>
            <a:r>
              <a:rPr lang="en-US" sz="3200" dirty="0" err="1">
                <a:solidFill>
                  <a:schemeClr val="tx1"/>
                </a:solidFill>
                <a:latin typeface="Calibri" panose="020F0502020204030204" pitchFamily="34" charset="0"/>
                <a:cs typeface="Times New Roman" panose="02020603050405020304" pitchFamily="18" charset="0"/>
              </a:rPr>
              <a:t>toàn</a:t>
            </a:r>
            <a:r>
              <a:rPr lang="en-US" sz="3200" dirty="0">
                <a:solidFill>
                  <a:schemeClr val="tx1"/>
                </a:solidFill>
                <a:latin typeface="Calibri" panose="020F0502020204030204" pitchFamily="34" charset="0"/>
                <a:cs typeface="Times New Roman" panose="02020603050405020304" pitchFamily="18" charset="0"/>
              </a:rPr>
              <a:t> </a:t>
            </a:r>
            <a:r>
              <a:rPr lang="en-US" sz="3200" dirty="0" err="1">
                <a:solidFill>
                  <a:schemeClr val="tx1"/>
                </a:solidFill>
                <a:latin typeface="Calibri" panose="020F0502020204030204" pitchFamily="34" charset="0"/>
                <a:cs typeface="Times New Roman" panose="02020603050405020304" pitchFamily="18" charset="0"/>
              </a:rPr>
              <a:t>cầu</a:t>
            </a:r>
            <a:r>
              <a:rPr lang="en-US" sz="3200" dirty="0">
                <a:solidFill>
                  <a:schemeClr val="tx1"/>
                </a:solidFill>
                <a:latin typeface="Calibri" panose="020F0502020204030204" pitchFamily="34" charset="0"/>
                <a:cs typeface="Times New Roman" panose="02020603050405020304" pitchFamily="18" charset="0"/>
              </a:rPr>
              <a:t>. </a:t>
            </a:r>
          </a:p>
        </p:txBody>
      </p:sp>
      <p:sp>
        <p:nvSpPr>
          <p:cNvPr id="2" name="TextBox 1">
            <a:extLst>
              <a:ext uri="{FF2B5EF4-FFF2-40B4-BE49-F238E27FC236}">
                <a16:creationId xmlns:a16="http://schemas.microsoft.com/office/drawing/2014/main" id="{F27FBA7B-73CA-2205-7660-72E9704B8A27}"/>
              </a:ext>
            </a:extLst>
          </p:cNvPr>
          <p:cNvSpPr txBox="1"/>
          <p:nvPr/>
        </p:nvSpPr>
        <p:spPr>
          <a:xfrm>
            <a:off x="396766" y="496669"/>
            <a:ext cx="6784426" cy="369332"/>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1800" b="1" dirty="0">
                <a:solidFill>
                  <a:srgbClr val="C0D446"/>
                </a:solidFill>
              </a:rPr>
              <a:t>National Nutrition Month</a:t>
            </a:r>
            <a:r>
              <a:rPr lang="en-US" sz="1800" b="1" baseline="30000" dirty="0">
                <a:solidFill>
                  <a:srgbClr val="C0D446"/>
                </a:solidFill>
              </a:rPr>
              <a:t>® </a:t>
            </a:r>
            <a:r>
              <a:rPr lang="en-US" sz="1800" b="1" dirty="0">
                <a:solidFill>
                  <a:srgbClr val="C0D446"/>
                </a:solidFill>
              </a:rPr>
              <a:t>2024</a:t>
            </a:r>
            <a:endParaRPr lang="en-US" b="1" dirty="0"/>
          </a:p>
        </p:txBody>
      </p:sp>
    </p:spTree>
    <p:extLst>
      <p:ext uri="{BB962C8B-B14F-4D97-AF65-F5344CB8AC3E}">
        <p14:creationId xmlns:p14="http://schemas.microsoft.com/office/powerpoint/2010/main" val="221726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01ABD8-B3AD-9CD1-0B66-FF175E79653A}"/>
              </a:ext>
            </a:extLst>
          </p:cNvPr>
          <p:cNvSpPr>
            <a:spLocks noGrp="1"/>
          </p:cNvSpPr>
          <p:nvPr>
            <p:ph sz="quarter" idx="12"/>
          </p:nvPr>
        </p:nvSpPr>
        <p:spPr/>
        <p:txBody>
          <a:bodyPr/>
          <a:lstStyle/>
          <a:p>
            <a:endParaRPr lang="en-US" dirty="0"/>
          </a:p>
        </p:txBody>
      </p:sp>
      <p:pic>
        <p:nvPicPr>
          <p:cNvPr id="3" name="Picture 2">
            <a:extLst>
              <a:ext uri="{FF2B5EF4-FFF2-40B4-BE49-F238E27FC236}">
                <a16:creationId xmlns:a16="http://schemas.microsoft.com/office/drawing/2014/main" id="{1C367137-A626-5B09-9EEB-EFBFB35B6357}"/>
              </a:ext>
            </a:extLst>
          </p:cNvPr>
          <p:cNvPicPr>
            <a:picLocks noChangeAspect="1" noChangeArrowheads="1"/>
          </p:cNvPicPr>
          <p:nvPr/>
        </p:nvPicPr>
        <p:blipFill>
          <a:blip r:embed="rId3"/>
          <a:srcRect/>
          <a:stretch/>
        </p:blipFill>
        <p:spPr bwMode="auto">
          <a:xfrm>
            <a:off x="3945427" y="1371599"/>
            <a:ext cx="4986945" cy="4583257"/>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2">
            <a:extLst>
              <a:ext uri="{FF2B5EF4-FFF2-40B4-BE49-F238E27FC236}">
                <a16:creationId xmlns:a16="http://schemas.microsoft.com/office/drawing/2014/main" id="{1A9E8DCD-23ED-7FA6-0870-811F562A16A3}"/>
              </a:ext>
            </a:extLst>
          </p:cNvPr>
          <p:cNvSpPr txBox="1">
            <a:spLocks/>
          </p:cNvSpPr>
          <p:nvPr/>
        </p:nvSpPr>
        <p:spPr>
          <a:xfrm>
            <a:off x="359103" y="384022"/>
            <a:ext cx="11172497" cy="1066800"/>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000" b="1" dirty="0"/>
              <a:t>MyPlate</a:t>
            </a:r>
          </a:p>
        </p:txBody>
      </p:sp>
    </p:spTree>
    <p:extLst>
      <p:ext uri="{BB962C8B-B14F-4D97-AF65-F5344CB8AC3E}">
        <p14:creationId xmlns:p14="http://schemas.microsoft.com/office/powerpoint/2010/main" val="2223780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extLst>
              <p:ext uri="{D42A27DB-BD31-4B8C-83A1-F6EECF244321}">
                <p14:modId xmlns:p14="http://schemas.microsoft.com/office/powerpoint/2010/main" val="37877013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Photo" descr="Decorative photo: A crate of fresh oranges.">
            <a:extLst>
              <a:ext uri="{FF2B5EF4-FFF2-40B4-BE49-F238E27FC236}">
                <a16:creationId xmlns:a16="http://schemas.microsoft.com/office/drawing/2014/main" id="{BF173BCB-C9DF-4B08-97DE-BA5111087100}"/>
              </a:ext>
            </a:extLst>
          </p:cNvPr>
          <p:cNvPicPr>
            <a:picLocks noGrp="1" noChangeAspect="1"/>
          </p:cNvPicPr>
          <p:nvPr>
            <p:ph type="pic" sz="quarter" idx="10"/>
          </p:nvPr>
        </p:nvPicPr>
        <p:blipFill>
          <a:blip r:embed="rId6"/>
          <a:srcRect l="486" r="486"/>
          <a:stretch/>
        </p:blipFill>
        <p:spPr/>
      </p:pic>
      <p:sp>
        <p:nvSpPr>
          <p:cNvPr id="2" name="Title 1">
            <a:extLst>
              <a:ext uri="{FF2B5EF4-FFF2-40B4-BE49-F238E27FC236}">
                <a16:creationId xmlns:a16="http://schemas.microsoft.com/office/drawing/2014/main" id="{8D4650AA-336E-46F0-AD64-8C61C819972C}"/>
              </a:ext>
            </a:extLst>
          </p:cNvPr>
          <p:cNvSpPr>
            <a:spLocks noGrp="1"/>
          </p:cNvSpPr>
          <p:nvPr>
            <p:ph type="ctrTitle"/>
          </p:nvPr>
        </p:nvSpPr>
        <p:spPr>
          <a:xfrm>
            <a:off x="5770419" y="2392783"/>
            <a:ext cx="5860472" cy="1477328"/>
          </a:xfrm>
        </p:spPr>
        <p:txBody>
          <a:bodyPr vert="horz"/>
          <a:lstStyle/>
          <a:p>
            <a:r>
              <a:rPr lang="en-US" sz="4800" b="1" dirty="0" err="1">
                <a:effectLst/>
                <a:latin typeface="Calibri" panose="020F0502020204030204" pitchFamily="34" charset="0"/>
                <a:ea typeface="DengXian" panose="02010600030101010101" pitchFamily="2" charset="-122"/>
              </a:rPr>
              <a:t>Ăn</a:t>
            </a:r>
            <a:r>
              <a:rPr lang="en-US" sz="4800" b="1" dirty="0">
                <a:effectLst/>
                <a:latin typeface="Calibri" panose="020F0502020204030204" pitchFamily="34" charset="0"/>
                <a:ea typeface="DengXian" panose="02010600030101010101" pitchFamily="2" charset="-122"/>
              </a:rPr>
              <a:t> </a:t>
            </a:r>
            <a:r>
              <a:rPr lang="en-US" sz="4800" b="1" dirty="0" err="1">
                <a:effectLst/>
                <a:latin typeface="Calibri" panose="020F0502020204030204" pitchFamily="34" charset="0"/>
                <a:ea typeface="DengXian" panose="02010600030101010101" pitchFamily="2" charset="-122"/>
              </a:rPr>
              <a:t>với</a:t>
            </a:r>
            <a:r>
              <a:rPr lang="en-US" sz="4800" b="1" dirty="0">
                <a:effectLst/>
                <a:latin typeface="Calibri" panose="020F0502020204030204" pitchFamily="34" charset="0"/>
                <a:ea typeface="DengXian" panose="02010600030101010101" pitchFamily="2" charset="-122"/>
              </a:rPr>
              <a:t> </a:t>
            </a:r>
            <a:r>
              <a:rPr lang="en-US" sz="4800" b="1" dirty="0" err="1">
                <a:effectLst/>
                <a:latin typeface="Calibri" panose="020F0502020204030204" pitchFamily="34" charset="0"/>
                <a:ea typeface="DengXian" panose="02010600030101010101" pitchFamily="2" charset="-122"/>
              </a:rPr>
              <a:t>lưu</a:t>
            </a:r>
            <a:r>
              <a:rPr lang="en-US" sz="4800" b="1" dirty="0">
                <a:effectLst/>
                <a:latin typeface="Calibri" panose="020F0502020204030204" pitchFamily="34" charset="0"/>
                <a:ea typeface="DengXian" panose="02010600030101010101" pitchFamily="2" charset="-122"/>
              </a:rPr>
              <a:t> </a:t>
            </a:r>
            <a:r>
              <a:rPr lang="en-US" sz="4800" b="1" dirty="0" err="1">
                <a:effectLst/>
                <a:latin typeface="Calibri" panose="020F0502020204030204" pitchFamily="34" charset="0"/>
                <a:ea typeface="DengXian" panose="02010600030101010101" pitchFamily="2" charset="-122"/>
              </a:rPr>
              <a:t>tâm</a:t>
            </a:r>
            <a:r>
              <a:rPr lang="en-US" sz="4800" b="1" dirty="0">
                <a:effectLst/>
                <a:latin typeface="Calibri" panose="020F0502020204030204" pitchFamily="34" charset="0"/>
                <a:ea typeface="DengXian" panose="02010600030101010101" pitchFamily="2" charset="-122"/>
              </a:rPr>
              <a:t> </a:t>
            </a:r>
            <a:r>
              <a:rPr lang="en-US" sz="4800" b="1" dirty="0" err="1">
                <a:effectLst/>
                <a:latin typeface="Calibri" panose="020F0502020204030204" pitchFamily="34" charset="0"/>
                <a:ea typeface="DengXian" panose="02010600030101010101" pitchFamily="2" charset="-122"/>
              </a:rPr>
              <a:t>về</a:t>
            </a:r>
            <a:r>
              <a:rPr lang="en-US" sz="4800" b="1" dirty="0">
                <a:effectLst/>
                <a:latin typeface="Calibri" panose="020F0502020204030204" pitchFamily="34" charset="0"/>
                <a:ea typeface="DengXian" panose="02010600030101010101" pitchFamily="2" charset="-122"/>
              </a:rPr>
              <a:t> </a:t>
            </a:r>
            <a:r>
              <a:rPr lang="en-US" sz="4800" b="1" dirty="0" err="1">
                <a:effectLst/>
                <a:latin typeface="Calibri" panose="020F0502020204030204" pitchFamily="34" charset="0"/>
                <a:ea typeface="DengXian" panose="02010600030101010101" pitchFamily="2" charset="-122"/>
              </a:rPr>
              <a:t>môi</a:t>
            </a:r>
            <a:r>
              <a:rPr lang="en-US" sz="4800" b="1" dirty="0">
                <a:effectLst/>
                <a:latin typeface="Calibri" panose="020F0502020204030204" pitchFamily="34" charset="0"/>
                <a:ea typeface="DengXian" panose="02010600030101010101" pitchFamily="2" charset="-122"/>
              </a:rPr>
              <a:t> </a:t>
            </a:r>
            <a:r>
              <a:rPr lang="en-US" sz="4800" b="1" dirty="0" err="1">
                <a:effectLst/>
                <a:latin typeface="Calibri" panose="020F0502020204030204" pitchFamily="34" charset="0"/>
                <a:ea typeface="DengXian" panose="02010600030101010101" pitchFamily="2" charset="-122"/>
              </a:rPr>
              <a:t>trường</a:t>
            </a:r>
            <a:r>
              <a:rPr lang="en-US" sz="4800" b="1" dirty="0">
                <a:effectLst/>
                <a:latin typeface="Calibri" panose="020F0502020204030204" pitchFamily="34" charset="0"/>
                <a:ea typeface="DengXian" panose="02010600030101010101" pitchFamily="2" charset="-122"/>
              </a:rPr>
              <a:t>.</a:t>
            </a:r>
            <a:endParaRPr lang="en-GB" b="1" dirty="0"/>
          </a:p>
        </p:txBody>
      </p:sp>
      <p:sp>
        <p:nvSpPr>
          <p:cNvPr id="5" name="Subtitle 4">
            <a:extLst>
              <a:ext uri="{FF2B5EF4-FFF2-40B4-BE49-F238E27FC236}">
                <a16:creationId xmlns:a16="http://schemas.microsoft.com/office/drawing/2014/main" id="{A834859B-FC04-594C-0B66-2B4E78D615F9}"/>
              </a:ext>
            </a:extLst>
          </p:cNvPr>
          <p:cNvSpPr>
            <a:spLocks noGrp="1"/>
          </p:cNvSpPr>
          <p:nvPr>
            <p:ph type="subTitle" idx="1"/>
          </p:nvPr>
        </p:nvSpPr>
        <p:spPr/>
        <p:txBody>
          <a:bodyPr/>
          <a:lstStyle/>
          <a:p>
            <a:endParaRPr lang="en-US"/>
          </a:p>
        </p:txBody>
      </p:sp>
      <p:sp>
        <p:nvSpPr>
          <p:cNvPr id="3" name="TextBox 2">
            <a:extLst>
              <a:ext uri="{FF2B5EF4-FFF2-40B4-BE49-F238E27FC236}">
                <a16:creationId xmlns:a16="http://schemas.microsoft.com/office/drawing/2014/main" id="{5EE05A4F-4256-648E-CC5D-16EEF0D979CF}"/>
              </a:ext>
            </a:extLst>
          </p:cNvPr>
          <p:cNvSpPr txBox="1"/>
          <p:nvPr/>
        </p:nvSpPr>
        <p:spPr>
          <a:xfrm>
            <a:off x="393700" y="6336268"/>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
        <p:nvSpPr>
          <p:cNvPr id="6" name="TextBox 5">
            <a:extLst>
              <a:ext uri="{FF2B5EF4-FFF2-40B4-BE49-F238E27FC236}">
                <a16:creationId xmlns:a16="http://schemas.microsoft.com/office/drawing/2014/main" id="{E2F7141B-6E12-2339-76CD-71680D75825F}"/>
              </a:ext>
            </a:extLst>
          </p:cNvPr>
          <p:cNvSpPr txBox="1"/>
          <p:nvPr/>
        </p:nvSpPr>
        <p:spPr>
          <a:xfrm>
            <a:off x="10597423" y="6342102"/>
            <a:ext cx="1379095" cy="369332"/>
          </a:xfrm>
          <a:prstGeom prst="rect">
            <a:avLst/>
          </a:prstGeom>
          <a:noFill/>
        </p:spPr>
        <p:txBody>
          <a:bodyPr wrap="none" rtlCol="0">
            <a:spAutoFit/>
          </a:bodyPr>
          <a:lstStyle/>
          <a:p>
            <a:r>
              <a:rPr lang="en-US" dirty="0">
                <a:latin typeface="+mj-lt"/>
              </a:rPr>
              <a:t>eatright.org</a:t>
            </a:r>
          </a:p>
        </p:txBody>
      </p:sp>
    </p:spTree>
    <p:extLst>
      <p:ext uri="{BB962C8B-B14F-4D97-AF65-F5344CB8AC3E}">
        <p14:creationId xmlns:p14="http://schemas.microsoft.com/office/powerpoint/2010/main" val="418094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D6F65A9A-5C27-43A8-8DF6-2B28596C09BA}"/>
              </a:ext>
            </a:extLst>
          </p:cNvPr>
          <p:cNvSpPr txBox="1">
            <a:spLocks/>
          </p:cNvSpPr>
          <p:nvPr/>
        </p:nvSpPr>
        <p:spPr>
          <a:xfrm>
            <a:off x="1381760" y="1066800"/>
            <a:ext cx="10124439" cy="1066800"/>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000" b="1" dirty="0" err="1">
                <a:effectLst/>
                <a:latin typeface="Calibri" panose="020F0502020204030204" pitchFamily="34" charset="0"/>
                <a:ea typeface="DengXian" panose="02010600030101010101" pitchFamily="2" charset="-122"/>
              </a:rPr>
              <a:t>Ăn</a:t>
            </a:r>
            <a:r>
              <a:rPr lang="en-US" sz="4000" b="1" dirty="0">
                <a:effectLst/>
                <a:latin typeface="Calibri" panose="020F0502020204030204" pitchFamily="34" charset="0"/>
                <a:ea typeface="DengXian" panose="02010600030101010101" pitchFamily="2" charset="-122"/>
              </a:rPr>
              <a:t> </a:t>
            </a:r>
            <a:r>
              <a:rPr lang="en-US" sz="4000" b="1" dirty="0" err="1">
                <a:effectLst/>
                <a:latin typeface="Calibri" panose="020F0502020204030204" pitchFamily="34" charset="0"/>
                <a:ea typeface="DengXian" panose="02010600030101010101" pitchFamily="2" charset="-122"/>
              </a:rPr>
              <a:t>với</a:t>
            </a:r>
            <a:r>
              <a:rPr lang="en-US" sz="4000" b="1" dirty="0">
                <a:effectLst/>
                <a:latin typeface="Calibri" panose="020F0502020204030204" pitchFamily="34" charset="0"/>
                <a:ea typeface="DengXian" panose="02010600030101010101" pitchFamily="2" charset="-122"/>
              </a:rPr>
              <a:t> </a:t>
            </a:r>
            <a:r>
              <a:rPr lang="en-US" sz="4000" b="1" dirty="0" err="1">
                <a:effectLst/>
                <a:latin typeface="Calibri" panose="020F0502020204030204" pitchFamily="34" charset="0"/>
                <a:ea typeface="DengXian" panose="02010600030101010101" pitchFamily="2" charset="-122"/>
              </a:rPr>
              <a:t>lưu</a:t>
            </a:r>
            <a:r>
              <a:rPr lang="en-US" sz="4000" b="1" dirty="0">
                <a:effectLst/>
                <a:latin typeface="Calibri" panose="020F0502020204030204" pitchFamily="34" charset="0"/>
                <a:ea typeface="DengXian" panose="02010600030101010101" pitchFamily="2" charset="-122"/>
              </a:rPr>
              <a:t> </a:t>
            </a:r>
            <a:r>
              <a:rPr lang="en-US" sz="4000" b="1" dirty="0" err="1">
                <a:effectLst/>
                <a:latin typeface="Calibri" panose="020F0502020204030204" pitchFamily="34" charset="0"/>
                <a:ea typeface="DengXian" panose="02010600030101010101" pitchFamily="2" charset="-122"/>
              </a:rPr>
              <a:t>tâm</a:t>
            </a:r>
            <a:r>
              <a:rPr lang="en-US" sz="4000" b="1" dirty="0">
                <a:effectLst/>
                <a:latin typeface="Calibri" panose="020F0502020204030204" pitchFamily="34" charset="0"/>
                <a:ea typeface="DengXian" panose="02010600030101010101" pitchFamily="2" charset="-122"/>
              </a:rPr>
              <a:t> </a:t>
            </a:r>
            <a:r>
              <a:rPr lang="en-US" sz="4000" b="1" dirty="0" err="1">
                <a:effectLst/>
                <a:latin typeface="Calibri" panose="020F0502020204030204" pitchFamily="34" charset="0"/>
                <a:ea typeface="DengXian" panose="02010600030101010101" pitchFamily="2" charset="-122"/>
              </a:rPr>
              <a:t>về</a:t>
            </a:r>
            <a:r>
              <a:rPr lang="en-US" sz="4000" b="1" dirty="0">
                <a:effectLst/>
                <a:latin typeface="Calibri" panose="020F0502020204030204" pitchFamily="34" charset="0"/>
                <a:ea typeface="DengXian" panose="02010600030101010101" pitchFamily="2" charset="-122"/>
              </a:rPr>
              <a:t> </a:t>
            </a:r>
            <a:r>
              <a:rPr lang="en-US" sz="4000" b="1" dirty="0" err="1">
                <a:effectLst/>
                <a:latin typeface="Calibri" panose="020F0502020204030204" pitchFamily="34" charset="0"/>
                <a:ea typeface="DengXian" panose="02010600030101010101" pitchFamily="2" charset="-122"/>
              </a:rPr>
              <a:t>môi</a:t>
            </a:r>
            <a:r>
              <a:rPr lang="en-US" sz="4000" b="1" dirty="0">
                <a:effectLst/>
                <a:latin typeface="Calibri" panose="020F0502020204030204" pitchFamily="34" charset="0"/>
                <a:ea typeface="DengXian" panose="02010600030101010101" pitchFamily="2" charset="-122"/>
              </a:rPr>
              <a:t> </a:t>
            </a:r>
            <a:r>
              <a:rPr lang="en-US" sz="4000" b="1" dirty="0" err="1">
                <a:effectLst/>
                <a:latin typeface="Calibri" panose="020F0502020204030204" pitchFamily="34" charset="0"/>
                <a:ea typeface="DengXian" panose="02010600030101010101" pitchFamily="2" charset="-122"/>
              </a:rPr>
              <a:t>trường</a:t>
            </a:r>
            <a:r>
              <a:rPr lang="en-US" sz="4000" b="1" dirty="0">
                <a:effectLst/>
                <a:latin typeface="Calibri" panose="020F0502020204030204" pitchFamily="34" charset="0"/>
                <a:ea typeface="DengXian" panose="02010600030101010101" pitchFamily="2" charset="-122"/>
              </a:rPr>
              <a:t>.</a:t>
            </a:r>
            <a:endParaRPr lang="en-US" sz="4000" b="1" dirty="0"/>
          </a:p>
        </p:txBody>
      </p:sp>
      <p:sp>
        <p:nvSpPr>
          <p:cNvPr id="6" name="Text Placeholder 1">
            <a:extLst>
              <a:ext uri="{FF2B5EF4-FFF2-40B4-BE49-F238E27FC236}">
                <a16:creationId xmlns:a16="http://schemas.microsoft.com/office/drawing/2014/main" id="{BFFD82C6-FA1C-4FFD-AACB-F79B51B0132A}"/>
              </a:ext>
            </a:extLst>
          </p:cNvPr>
          <p:cNvSpPr txBox="1">
            <a:spLocks/>
          </p:cNvSpPr>
          <p:nvPr/>
        </p:nvSpPr>
        <p:spPr>
          <a:xfrm>
            <a:off x="1219200" y="1905000"/>
            <a:ext cx="6858000" cy="3505199"/>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spcBef>
                <a:spcPts val="0"/>
              </a:spcBef>
              <a:spcAft>
                <a:spcPts val="0"/>
              </a:spcAft>
              <a:buFont typeface="Symbol" panose="05050102010706020507" pitchFamily="18" charset="2"/>
              <a:buChar char=""/>
            </a:pPr>
            <a:r>
              <a:rPr lang="en-US" sz="2800" dirty="0" err="1">
                <a:solidFill>
                  <a:schemeClr val="tx1"/>
                </a:solidFill>
                <a:latin typeface="Calibri" panose="020F0502020204030204" pitchFamily="34" charset="0"/>
                <a:cs typeface="Times New Roman" panose="02020603050405020304" pitchFamily="18" charset="0"/>
              </a:rPr>
              <a:t>Hãy</a:t>
            </a:r>
            <a:r>
              <a:rPr lang="en-US" sz="2800" dirty="0">
                <a:solidFill>
                  <a:schemeClr val="tx1"/>
                </a:solidFill>
                <a:latin typeface="Calibri" panose="020F0502020204030204" pitchFamily="34" charset="0"/>
                <a:cs typeface="Times New Roman" panose="02020603050405020304" pitchFamily="18" charset="0"/>
              </a:rPr>
              <a:t> </a:t>
            </a:r>
            <a:r>
              <a:rPr lang="en-US" sz="2800" dirty="0" err="1">
                <a:solidFill>
                  <a:schemeClr val="tx1"/>
                </a:solidFill>
                <a:latin typeface="Calibri" panose="020F0502020204030204" pitchFamily="34" charset="0"/>
                <a:cs typeface="Times New Roman" panose="02020603050405020304" pitchFamily="18" charset="0"/>
              </a:rPr>
              <a:t>s</a:t>
            </a:r>
            <a:r>
              <a:rPr lang="en-US" altLang="zh-CN" sz="2800" dirty="0" err="1">
                <a:solidFill>
                  <a:schemeClr val="tx1"/>
                </a:solidFill>
                <a:latin typeface="Calibri" panose="020F0502020204030204" pitchFamily="34" charset="0"/>
                <a:cs typeface="Times New Roman" panose="02020603050405020304" pitchFamily="18" charset="0"/>
              </a:rPr>
              <a:t>á</a:t>
            </a:r>
            <a:r>
              <a:rPr lang="en-US" sz="2800" dirty="0" err="1">
                <a:solidFill>
                  <a:schemeClr val="tx1"/>
                </a:solidFill>
                <a:latin typeface="Calibri" panose="020F0502020204030204" pitchFamily="34" charset="0"/>
                <a:cs typeface="Times New Roman" panose="02020603050405020304" pitchFamily="18" charset="0"/>
              </a:rPr>
              <a:t>ng</a:t>
            </a:r>
            <a:r>
              <a:rPr lang="en-US" sz="2800" dirty="0">
                <a:solidFill>
                  <a:schemeClr val="tx1"/>
                </a:solidFill>
                <a:latin typeface="Calibri" panose="020F0502020204030204" pitchFamily="34" charset="0"/>
                <a:cs typeface="Times New Roman" panose="02020603050405020304" pitchFamily="18" charset="0"/>
              </a:rPr>
              <a:t> </a:t>
            </a:r>
            <a:r>
              <a:rPr lang="en-US" sz="2800" dirty="0" err="1">
                <a:solidFill>
                  <a:schemeClr val="tx1"/>
                </a:solidFill>
                <a:latin typeface="Calibri" panose="020F0502020204030204" pitchFamily="34" charset="0"/>
                <a:cs typeface="Times New Roman" panose="02020603050405020304" pitchFamily="18" charset="0"/>
              </a:rPr>
              <a:t>tạo</a:t>
            </a:r>
            <a:r>
              <a:rPr lang="en-US" sz="2800" dirty="0">
                <a:solidFill>
                  <a:schemeClr val="tx1"/>
                </a:solidFill>
                <a:latin typeface="Calibri" panose="020F0502020204030204" pitchFamily="34" charset="0"/>
                <a:cs typeface="Times New Roman" panose="02020603050405020304" pitchFamily="18" charset="0"/>
              </a:rPr>
              <a:t> </a:t>
            </a:r>
            <a:r>
              <a:rPr lang="en-US" sz="2800" dirty="0" err="1">
                <a:solidFill>
                  <a:schemeClr val="tx1"/>
                </a:solidFill>
                <a:latin typeface="Calibri" panose="020F0502020204030204" pitchFamily="34" charset="0"/>
                <a:cs typeface="Times New Roman" panose="02020603050405020304" pitchFamily="18" charset="0"/>
              </a:rPr>
              <a:t>với</a:t>
            </a:r>
            <a:r>
              <a:rPr lang="en-US" sz="2800" dirty="0">
                <a:solidFill>
                  <a:schemeClr val="tx1"/>
                </a:solidFill>
                <a:latin typeface="Calibri" panose="020F0502020204030204" pitchFamily="34" charset="0"/>
                <a:cs typeface="Times New Roman" panose="02020603050405020304" pitchFamily="18" charset="0"/>
              </a:rPr>
              <a:t> </a:t>
            </a:r>
            <a:r>
              <a:rPr lang="en-US" sz="2800" dirty="0" err="1">
                <a:solidFill>
                  <a:schemeClr val="tx1"/>
                </a:solidFill>
                <a:latin typeface="Calibri" panose="020F0502020204030204" pitchFamily="34" charset="0"/>
                <a:cs typeface="Times New Roman" panose="02020603050405020304" pitchFamily="18" charset="0"/>
              </a:rPr>
              <a:t>thức</a:t>
            </a:r>
            <a:r>
              <a:rPr lang="en-US" sz="2800" dirty="0">
                <a:solidFill>
                  <a:schemeClr val="tx1"/>
                </a:solidFill>
                <a:latin typeface="Calibri" panose="020F0502020204030204" pitchFamily="34" charset="0"/>
                <a:cs typeface="Times New Roman" panose="02020603050405020304" pitchFamily="18" charset="0"/>
              </a:rPr>
              <a:t> </a:t>
            </a:r>
            <a:r>
              <a:rPr lang="en-US" sz="2800" dirty="0" err="1">
                <a:solidFill>
                  <a:schemeClr val="tx1"/>
                </a:solidFill>
                <a:latin typeface="Calibri" panose="020F0502020204030204" pitchFamily="34" charset="0"/>
                <a:cs typeface="Times New Roman" panose="02020603050405020304" pitchFamily="18" charset="0"/>
              </a:rPr>
              <a:t>phẩm</a:t>
            </a:r>
            <a:r>
              <a:rPr lang="en-US" sz="2800" dirty="0">
                <a:solidFill>
                  <a:schemeClr val="tx1"/>
                </a:solidFill>
                <a:latin typeface="Calibri" panose="020F0502020204030204" pitchFamily="34" charset="0"/>
                <a:cs typeface="Times New Roman" panose="02020603050405020304" pitchFamily="18" charset="0"/>
              </a:rPr>
              <a:t> </a:t>
            </a:r>
            <a:r>
              <a:rPr lang="en-US" sz="2800" dirty="0" err="1">
                <a:solidFill>
                  <a:schemeClr val="tx1"/>
                </a:solidFill>
                <a:latin typeface="Calibri" panose="020F0502020204030204" pitchFamily="34" charset="0"/>
                <a:cs typeface="Times New Roman" panose="02020603050405020304" pitchFamily="18" charset="0"/>
              </a:rPr>
              <a:t>dư</a:t>
            </a:r>
            <a:r>
              <a:rPr lang="en-US" sz="2800" dirty="0">
                <a:solidFill>
                  <a:schemeClr val="tx1"/>
                </a:solidFill>
                <a:latin typeface="Calibri" panose="020F0502020204030204" pitchFamily="34" charset="0"/>
                <a:cs typeface="Times New Roman" panose="02020603050405020304" pitchFamily="18" charset="0"/>
              </a:rPr>
              <a:t> </a:t>
            </a:r>
            <a:r>
              <a:rPr lang="en-US" sz="2800" dirty="0" err="1">
                <a:solidFill>
                  <a:schemeClr val="tx1"/>
                </a:solidFill>
                <a:latin typeface="Calibri" panose="020F0502020204030204" pitchFamily="34" charset="0"/>
                <a:cs typeface="Times New Roman" panose="02020603050405020304" pitchFamily="18" charset="0"/>
              </a:rPr>
              <a:t>thừa</a:t>
            </a:r>
            <a:r>
              <a:rPr lang="en-US" sz="2800" dirty="0">
                <a:solidFill>
                  <a:schemeClr val="tx1"/>
                </a:solidFill>
                <a:latin typeface="Calibri" panose="020F0502020204030204" pitchFamily="34" charset="0"/>
                <a:cs typeface="Times New Roman" panose="02020603050405020304" pitchFamily="18" charset="0"/>
              </a:rPr>
              <a:t> </a:t>
            </a:r>
            <a:r>
              <a:rPr lang="en-US" sz="2800" dirty="0" err="1">
                <a:solidFill>
                  <a:schemeClr val="tx1"/>
                </a:solidFill>
                <a:latin typeface="Calibri" panose="020F0502020204030204" pitchFamily="34" charset="0"/>
                <a:cs typeface="Times New Roman" panose="02020603050405020304" pitchFamily="18" charset="0"/>
              </a:rPr>
              <a:t>v</a:t>
            </a:r>
            <a:r>
              <a:rPr lang="en-US" altLang="zh-CN" sz="2800" dirty="0" err="1">
                <a:solidFill>
                  <a:schemeClr val="tx1"/>
                </a:solidFill>
                <a:latin typeface="Calibri" panose="020F0502020204030204" pitchFamily="34" charset="0"/>
                <a:cs typeface="Times New Roman" panose="02020603050405020304" pitchFamily="18" charset="0"/>
              </a:rPr>
              <a:t>à</a:t>
            </a:r>
            <a:r>
              <a:rPr lang="zh-CN" altLang="en-US" sz="2800" dirty="0">
                <a:solidFill>
                  <a:schemeClr val="tx1"/>
                </a:solidFill>
                <a:latin typeface="Calibri" panose="020F0502020204030204" pitchFamily="34" charset="0"/>
                <a:cs typeface="Times New Roman" panose="02020603050405020304" pitchFamily="18" charset="0"/>
              </a:rPr>
              <a:t> </a:t>
            </a:r>
            <a:r>
              <a:rPr lang="en-US" sz="2800" dirty="0" err="1">
                <a:solidFill>
                  <a:schemeClr val="tx1"/>
                </a:solidFill>
                <a:latin typeface="Calibri" panose="020F0502020204030204" pitchFamily="34" charset="0"/>
                <a:cs typeface="Times New Roman" panose="02020603050405020304" pitchFamily="18" charset="0"/>
              </a:rPr>
              <a:t>những</a:t>
            </a:r>
            <a:r>
              <a:rPr lang="en-US" sz="2800" dirty="0">
                <a:solidFill>
                  <a:schemeClr val="tx1"/>
                </a:solidFill>
                <a:latin typeface="Calibri" panose="020F0502020204030204" pitchFamily="34" charset="0"/>
                <a:cs typeface="Times New Roman" panose="02020603050405020304" pitchFamily="18" charset="0"/>
              </a:rPr>
              <a:t> </a:t>
            </a:r>
            <a:r>
              <a:rPr lang="en-US" sz="2800" dirty="0" err="1">
                <a:solidFill>
                  <a:schemeClr val="tx1"/>
                </a:solidFill>
                <a:latin typeface="Calibri" panose="020F0502020204030204" pitchFamily="34" charset="0"/>
                <a:cs typeface="Times New Roman" panose="02020603050405020304" pitchFamily="18" charset="0"/>
              </a:rPr>
              <a:t>c</a:t>
            </a:r>
            <a:r>
              <a:rPr lang="en-US" altLang="zh-CN" sz="2800" dirty="0" err="1">
                <a:solidFill>
                  <a:schemeClr val="tx1"/>
                </a:solidFill>
                <a:latin typeface="Calibri" panose="020F0502020204030204" pitchFamily="34" charset="0"/>
                <a:cs typeface="Times New Roman" panose="02020603050405020304" pitchFamily="18" charset="0"/>
              </a:rPr>
              <a:t>á</a:t>
            </a:r>
            <a:r>
              <a:rPr lang="en-US" sz="2800" dirty="0" err="1">
                <a:solidFill>
                  <a:schemeClr val="tx1"/>
                </a:solidFill>
                <a:latin typeface="Calibri" panose="020F0502020204030204" pitchFamily="34" charset="0"/>
                <a:cs typeface="Times New Roman" panose="02020603050405020304" pitchFamily="18" charset="0"/>
              </a:rPr>
              <a:t>ch</a:t>
            </a:r>
            <a:r>
              <a:rPr lang="en-US" sz="2800" dirty="0">
                <a:solidFill>
                  <a:schemeClr val="tx1"/>
                </a:solidFill>
                <a:latin typeface="Calibri" panose="020F0502020204030204" pitchFamily="34" charset="0"/>
                <a:cs typeface="Times New Roman" panose="02020603050405020304" pitchFamily="18" charset="0"/>
              </a:rPr>
              <a:t> </a:t>
            </a:r>
            <a:r>
              <a:rPr lang="en-US" altLang="zh-CN" sz="2800" dirty="0">
                <a:solidFill>
                  <a:schemeClr val="tx1"/>
                </a:solidFill>
                <a:latin typeface="Calibri" panose="020F0502020204030204" pitchFamily="34" charset="0"/>
                <a:cs typeface="Times New Roman" panose="02020603050405020304" pitchFamily="18" charset="0"/>
              </a:rPr>
              <a:t>đ</a:t>
            </a:r>
            <a:r>
              <a:rPr lang="en-US" sz="2800" dirty="0">
                <a:solidFill>
                  <a:schemeClr val="tx1"/>
                </a:solidFill>
                <a:latin typeface="Calibri" panose="020F0502020204030204" pitchFamily="34" charset="0"/>
                <a:cs typeface="Times New Roman" panose="02020603050405020304" pitchFamily="18" charset="0"/>
              </a:rPr>
              <a:t>ể </a:t>
            </a:r>
            <a:r>
              <a:rPr lang="en-US" sz="2800" dirty="0" err="1">
                <a:solidFill>
                  <a:schemeClr val="tx1"/>
                </a:solidFill>
                <a:latin typeface="Calibri" panose="020F0502020204030204" pitchFamily="34" charset="0"/>
                <a:cs typeface="Times New Roman" panose="02020603050405020304" pitchFamily="18" charset="0"/>
              </a:rPr>
              <a:t>hạn</a:t>
            </a:r>
            <a:r>
              <a:rPr lang="en-US" sz="2800" dirty="0">
                <a:solidFill>
                  <a:schemeClr val="tx1"/>
                </a:solidFill>
                <a:latin typeface="Calibri" panose="020F0502020204030204" pitchFamily="34" charset="0"/>
                <a:cs typeface="Times New Roman" panose="02020603050405020304" pitchFamily="18" charset="0"/>
              </a:rPr>
              <a:t> </a:t>
            </a:r>
            <a:r>
              <a:rPr lang="en-US" sz="2800" dirty="0" err="1">
                <a:solidFill>
                  <a:schemeClr val="tx1"/>
                </a:solidFill>
                <a:latin typeface="Calibri" panose="020F0502020204030204" pitchFamily="34" charset="0"/>
                <a:cs typeface="Times New Roman" panose="02020603050405020304" pitchFamily="18" charset="0"/>
              </a:rPr>
              <a:t>chế</a:t>
            </a:r>
            <a:r>
              <a:rPr lang="en-US" sz="2800" dirty="0">
                <a:solidFill>
                  <a:schemeClr val="tx1"/>
                </a:solidFill>
                <a:latin typeface="Calibri" panose="020F0502020204030204" pitchFamily="34" charset="0"/>
                <a:cs typeface="Times New Roman" panose="02020603050405020304" pitchFamily="18" charset="0"/>
              </a:rPr>
              <a:t> </a:t>
            </a:r>
            <a:r>
              <a:rPr lang="en-US" sz="2800" dirty="0" err="1">
                <a:solidFill>
                  <a:schemeClr val="tx1"/>
                </a:solidFill>
                <a:latin typeface="Calibri" panose="020F0502020204030204" pitchFamily="34" charset="0"/>
                <a:cs typeface="Times New Roman" panose="02020603050405020304" pitchFamily="18" charset="0"/>
              </a:rPr>
              <a:t>lãng</a:t>
            </a:r>
            <a:r>
              <a:rPr lang="en-US" sz="2800" dirty="0">
                <a:solidFill>
                  <a:schemeClr val="tx1"/>
                </a:solidFill>
                <a:latin typeface="Calibri" panose="020F0502020204030204" pitchFamily="34" charset="0"/>
                <a:cs typeface="Times New Roman" panose="02020603050405020304" pitchFamily="18" charset="0"/>
              </a:rPr>
              <a:t> </a:t>
            </a:r>
            <a:r>
              <a:rPr lang="en-US" sz="2800" dirty="0" err="1">
                <a:solidFill>
                  <a:schemeClr val="tx1"/>
                </a:solidFill>
                <a:latin typeface="Calibri" panose="020F0502020204030204" pitchFamily="34" charset="0"/>
                <a:cs typeface="Times New Roman" panose="02020603050405020304" pitchFamily="18" charset="0"/>
              </a:rPr>
              <a:t>ph</a:t>
            </a:r>
            <a:r>
              <a:rPr lang="en-US" altLang="zh-CN" sz="2800" dirty="0" err="1">
                <a:solidFill>
                  <a:schemeClr val="tx1"/>
                </a:solidFill>
                <a:latin typeface="Calibri" panose="020F0502020204030204" pitchFamily="34" charset="0"/>
                <a:cs typeface="Times New Roman" panose="02020603050405020304" pitchFamily="18" charset="0"/>
              </a:rPr>
              <a:t>í</a:t>
            </a:r>
            <a:r>
              <a:rPr lang="zh-CN" altLang="en-US" sz="2800" dirty="0">
                <a:solidFill>
                  <a:schemeClr val="tx1"/>
                </a:solidFill>
                <a:latin typeface="Calibri" panose="020F0502020204030204" pitchFamily="34" charset="0"/>
                <a:cs typeface="Times New Roman" panose="02020603050405020304" pitchFamily="18" charset="0"/>
              </a:rPr>
              <a:t> </a:t>
            </a:r>
            <a:r>
              <a:rPr lang="en-US" sz="2800" dirty="0" err="1">
                <a:solidFill>
                  <a:schemeClr val="tx1"/>
                </a:solidFill>
                <a:latin typeface="Calibri" panose="020F0502020204030204" pitchFamily="34" charset="0"/>
                <a:cs typeface="Times New Roman" panose="02020603050405020304" pitchFamily="18" charset="0"/>
              </a:rPr>
              <a:t>thực</a:t>
            </a:r>
            <a:r>
              <a:rPr lang="en-US" sz="2800" dirty="0">
                <a:solidFill>
                  <a:schemeClr val="tx1"/>
                </a:solidFill>
                <a:latin typeface="Calibri" panose="020F0502020204030204" pitchFamily="34" charset="0"/>
                <a:cs typeface="Times New Roman" panose="02020603050405020304" pitchFamily="18" charset="0"/>
              </a:rPr>
              <a:t> </a:t>
            </a:r>
            <a:r>
              <a:rPr lang="en-US" sz="2800" dirty="0" err="1">
                <a:solidFill>
                  <a:schemeClr val="tx1"/>
                </a:solidFill>
                <a:latin typeface="Calibri" panose="020F0502020204030204" pitchFamily="34" charset="0"/>
                <a:cs typeface="Times New Roman" panose="02020603050405020304" pitchFamily="18" charset="0"/>
              </a:rPr>
              <a:t>phẩm</a:t>
            </a:r>
            <a:r>
              <a:rPr lang="en-US" sz="2800" dirty="0">
                <a:solidFill>
                  <a:schemeClr val="tx1"/>
                </a:solidFill>
                <a:latin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Clr>
                <a:srgbClr val="39683E"/>
              </a:buClr>
              <a:buFont typeface="Symbol" panose="05050102010706020507" pitchFamily="18" charset="2"/>
              <a:buChar char=""/>
            </a:pPr>
            <a:r>
              <a:rPr lang="vi-VN" sz="2800" dirty="0">
                <a:solidFill>
                  <a:schemeClr val="tx1"/>
                </a:solidFill>
                <a:latin typeface="Calibri" panose="020F0502020204030204" pitchFamily="34" charset="0"/>
                <a:cs typeface="Times New Roman" panose="02020603050405020304" pitchFamily="18" charset="0"/>
              </a:rPr>
              <a:t>Tận hưởng nhiều bữa ăn chính và đồ ăn nhẹ có nguồn gốc từ thực vật hơn.</a:t>
            </a:r>
            <a:endParaRPr lang="en-US" sz="2800" dirty="0">
              <a:solidFill>
                <a:schemeClr val="tx1"/>
              </a:solidFill>
              <a:latin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pPr>
            <a:r>
              <a:rPr lang="en-US" sz="2800" dirty="0">
                <a:solidFill>
                  <a:schemeClr val="tx1"/>
                </a:solidFill>
                <a:latin typeface="Calibri" panose="020F0502020204030204" pitchFamily="34" charset="0"/>
                <a:cs typeface="Times New Roman" panose="02020603050405020304" pitchFamily="18" charset="0"/>
              </a:rPr>
              <a:t>Mua </a:t>
            </a:r>
            <a:r>
              <a:rPr lang="en-US" sz="2800" dirty="0" err="1">
                <a:solidFill>
                  <a:schemeClr val="tx1"/>
                </a:solidFill>
                <a:latin typeface="Calibri" panose="020F0502020204030204" pitchFamily="34" charset="0"/>
                <a:cs typeface="Times New Roman" panose="02020603050405020304" pitchFamily="18" charset="0"/>
              </a:rPr>
              <a:t>thực</a:t>
            </a:r>
            <a:r>
              <a:rPr lang="en-US" sz="2800" dirty="0">
                <a:solidFill>
                  <a:schemeClr val="tx1"/>
                </a:solidFill>
                <a:latin typeface="Calibri" panose="020F0502020204030204" pitchFamily="34" charset="0"/>
                <a:cs typeface="Times New Roman" panose="02020603050405020304" pitchFamily="18" charset="0"/>
              </a:rPr>
              <a:t> </a:t>
            </a:r>
            <a:r>
              <a:rPr lang="en-US" sz="2800" dirty="0" err="1">
                <a:solidFill>
                  <a:schemeClr val="tx1"/>
                </a:solidFill>
                <a:latin typeface="Calibri" panose="020F0502020204030204" pitchFamily="34" charset="0"/>
                <a:cs typeface="Times New Roman" panose="02020603050405020304" pitchFamily="18" charset="0"/>
              </a:rPr>
              <a:t>phẩm</a:t>
            </a:r>
            <a:r>
              <a:rPr lang="en-US" sz="2800" dirty="0">
                <a:solidFill>
                  <a:schemeClr val="tx1"/>
                </a:solidFill>
                <a:latin typeface="Calibri" panose="020F0502020204030204" pitchFamily="34" charset="0"/>
                <a:cs typeface="Times New Roman" panose="02020603050405020304" pitchFamily="18" charset="0"/>
              </a:rPr>
              <a:t> </a:t>
            </a:r>
            <a:r>
              <a:rPr lang="en-US" sz="2800" dirty="0" err="1">
                <a:solidFill>
                  <a:schemeClr val="tx1"/>
                </a:solidFill>
                <a:latin typeface="Calibri" panose="020F0502020204030204" pitchFamily="34" charset="0"/>
                <a:cs typeface="Times New Roman" panose="02020603050405020304" pitchFamily="18" charset="0"/>
              </a:rPr>
              <a:t>theo</a:t>
            </a:r>
            <a:r>
              <a:rPr lang="en-US" sz="2800" dirty="0">
                <a:solidFill>
                  <a:schemeClr val="tx1"/>
                </a:solidFill>
                <a:latin typeface="Calibri" panose="020F0502020204030204" pitchFamily="34" charset="0"/>
                <a:cs typeface="Times New Roman" panose="02020603050405020304" pitchFamily="18" charset="0"/>
              </a:rPr>
              <a:t> </a:t>
            </a:r>
            <a:r>
              <a:rPr lang="en-US" sz="2800" dirty="0" err="1">
                <a:solidFill>
                  <a:schemeClr val="tx1"/>
                </a:solidFill>
                <a:latin typeface="Calibri" panose="020F0502020204030204" pitchFamily="34" charset="0"/>
                <a:cs typeface="Times New Roman" panose="02020603050405020304" pitchFamily="18" charset="0"/>
              </a:rPr>
              <a:t>mùa</a:t>
            </a:r>
            <a:r>
              <a:rPr lang="en-US" sz="2800" dirty="0">
                <a:solidFill>
                  <a:schemeClr val="tx1"/>
                </a:solidFill>
                <a:latin typeface="Calibri" panose="020F0502020204030204" pitchFamily="34" charset="0"/>
                <a:cs typeface="Times New Roman" panose="02020603050405020304" pitchFamily="18" charset="0"/>
              </a:rPr>
              <a:t> </a:t>
            </a:r>
            <a:r>
              <a:rPr lang="en-US" sz="2800" dirty="0" err="1">
                <a:solidFill>
                  <a:schemeClr val="tx1"/>
                </a:solidFill>
                <a:latin typeface="Calibri" panose="020F0502020204030204" pitchFamily="34" charset="0"/>
                <a:cs typeface="Times New Roman" panose="02020603050405020304" pitchFamily="18" charset="0"/>
              </a:rPr>
              <a:t>và</a:t>
            </a:r>
            <a:r>
              <a:rPr lang="en-US" sz="2800" dirty="0">
                <a:solidFill>
                  <a:schemeClr val="tx1"/>
                </a:solidFill>
                <a:latin typeface="Calibri" panose="020F0502020204030204" pitchFamily="34" charset="0"/>
                <a:cs typeface="Times New Roman" panose="02020603050405020304" pitchFamily="18" charset="0"/>
              </a:rPr>
              <a:t> </a:t>
            </a:r>
            <a:r>
              <a:rPr lang="en-US" sz="2800" dirty="0" err="1">
                <a:solidFill>
                  <a:schemeClr val="tx1"/>
                </a:solidFill>
                <a:latin typeface="Calibri" panose="020F0502020204030204" pitchFamily="34" charset="0"/>
                <a:cs typeface="Times New Roman" panose="02020603050405020304" pitchFamily="18" charset="0"/>
              </a:rPr>
              <a:t>từ</a:t>
            </a:r>
            <a:r>
              <a:rPr lang="en-US" sz="2800" dirty="0">
                <a:solidFill>
                  <a:schemeClr val="tx1"/>
                </a:solidFill>
                <a:latin typeface="Calibri" panose="020F0502020204030204" pitchFamily="34" charset="0"/>
                <a:cs typeface="Times New Roman" panose="02020603050405020304" pitchFamily="18" charset="0"/>
              </a:rPr>
              <a:t> </a:t>
            </a:r>
            <a:r>
              <a:rPr lang="en-US" sz="2800" dirty="0" err="1">
                <a:solidFill>
                  <a:schemeClr val="tx1"/>
                </a:solidFill>
                <a:latin typeface="Calibri" panose="020F0502020204030204" pitchFamily="34" charset="0"/>
                <a:cs typeface="Times New Roman" panose="02020603050405020304" pitchFamily="18" charset="0"/>
              </a:rPr>
              <a:t>nguồn</a:t>
            </a:r>
            <a:r>
              <a:rPr lang="en-US" sz="2800" dirty="0">
                <a:solidFill>
                  <a:schemeClr val="tx1"/>
                </a:solidFill>
                <a:latin typeface="Calibri" panose="020F0502020204030204" pitchFamily="34" charset="0"/>
                <a:cs typeface="Times New Roman" panose="02020603050405020304" pitchFamily="18" charset="0"/>
              </a:rPr>
              <a:t> </a:t>
            </a:r>
            <a:r>
              <a:rPr lang="en-US" sz="2800" dirty="0" err="1">
                <a:solidFill>
                  <a:schemeClr val="tx1"/>
                </a:solidFill>
                <a:latin typeface="Calibri" panose="020F0502020204030204" pitchFamily="34" charset="0"/>
                <a:cs typeface="Times New Roman" panose="02020603050405020304" pitchFamily="18" charset="0"/>
              </a:rPr>
              <a:t>nông</a:t>
            </a:r>
            <a:r>
              <a:rPr lang="en-US" sz="2800" dirty="0">
                <a:solidFill>
                  <a:schemeClr val="tx1"/>
                </a:solidFill>
                <a:latin typeface="Calibri" panose="020F0502020204030204" pitchFamily="34" charset="0"/>
                <a:cs typeface="Times New Roman" panose="02020603050405020304" pitchFamily="18" charset="0"/>
              </a:rPr>
              <a:t> </a:t>
            </a:r>
            <a:r>
              <a:rPr lang="en-US" sz="2800" dirty="0" err="1">
                <a:solidFill>
                  <a:schemeClr val="tx1"/>
                </a:solidFill>
                <a:latin typeface="Calibri" panose="020F0502020204030204" pitchFamily="34" charset="0"/>
                <a:cs typeface="Times New Roman" panose="02020603050405020304" pitchFamily="18" charset="0"/>
              </a:rPr>
              <a:t>dân</a:t>
            </a:r>
            <a:r>
              <a:rPr lang="en-US" sz="2800" dirty="0">
                <a:solidFill>
                  <a:schemeClr val="tx1"/>
                </a:solidFill>
                <a:latin typeface="Calibri" panose="020F0502020204030204" pitchFamily="34" charset="0"/>
                <a:cs typeface="Times New Roman" panose="02020603050405020304" pitchFamily="18" charset="0"/>
              </a:rPr>
              <a:t> </a:t>
            </a:r>
            <a:r>
              <a:rPr lang="en-US" sz="2800" dirty="0" err="1">
                <a:solidFill>
                  <a:schemeClr val="tx1"/>
                </a:solidFill>
                <a:latin typeface="Calibri" panose="020F0502020204030204" pitchFamily="34" charset="0"/>
                <a:cs typeface="Times New Roman" panose="02020603050405020304" pitchFamily="18" charset="0"/>
              </a:rPr>
              <a:t>địa</a:t>
            </a:r>
            <a:r>
              <a:rPr lang="en-US" sz="2800" dirty="0">
                <a:solidFill>
                  <a:schemeClr val="tx1"/>
                </a:solidFill>
                <a:latin typeface="Calibri" panose="020F0502020204030204" pitchFamily="34" charset="0"/>
                <a:cs typeface="Times New Roman" panose="02020603050405020304" pitchFamily="18" charset="0"/>
              </a:rPr>
              <a:t> </a:t>
            </a:r>
            <a:r>
              <a:rPr lang="en-US" sz="2800" dirty="0" err="1">
                <a:solidFill>
                  <a:schemeClr val="tx1"/>
                </a:solidFill>
                <a:latin typeface="Calibri" panose="020F0502020204030204" pitchFamily="34" charset="0"/>
                <a:cs typeface="Times New Roman" panose="02020603050405020304" pitchFamily="18" charset="0"/>
              </a:rPr>
              <a:t>phương</a:t>
            </a:r>
            <a:r>
              <a:rPr lang="en-US" sz="2800" dirty="0">
                <a:solidFill>
                  <a:schemeClr val="tx1"/>
                </a:solidFill>
                <a:latin typeface="Calibri" panose="020F0502020204030204" pitchFamily="34" charset="0"/>
                <a:cs typeface="Times New Roman" panose="02020603050405020304" pitchFamily="18" charset="0"/>
              </a:rPr>
              <a:t> </a:t>
            </a:r>
            <a:r>
              <a:rPr lang="en-US" sz="2800" dirty="0" err="1">
                <a:solidFill>
                  <a:schemeClr val="tx1"/>
                </a:solidFill>
                <a:latin typeface="Calibri" panose="020F0502020204030204" pitchFamily="34" charset="0"/>
                <a:cs typeface="Times New Roman" panose="02020603050405020304" pitchFamily="18" charset="0"/>
              </a:rPr>
              <a:t>khi</a:t>
            </a:r>
            <a:r>
              <a:rPr lang="en-US" sz="2800" dirty="0">
                <a:solidFill>
                  <a:schemeClr val="tx1"/>
                </a:solidFill>
                <a:latin typeface="Calibri" panose="020F0502020204030204" pitchFamily="34" charset="0"/>
                <a:cs typeface="Times New Roman" panose="02020603050405020304" pitchFamily="18" charset="0"/>
              </a:rPr>
              <a:t> </a:t>
            </a:r>
            <a:r>
              <a:rPr lang="en-US" sz="2800" dirty="0" err="1">
                <a:solidFill>
                  <a:schemeClr val="tx1"/>
                </a:solidFill>
                <a:latin typeface="Calibri" panose="020F0502020204030204" pitchFamily="34" charset="0"/>
                <a:cs typeface="Times New Roman" panose="02020603050405020304" pitchFamily="18" charset="0"/>
              </a:rPr>
              <a:t>có</a:t>
            </a:r>
            <a:r>
              <a:rPr lang="en-US" sz="2800" dirty="0">
                <a:solidFill>
                  <a:schemeClr val="tx1"/>
                </a:solidFill>
                <a:latin typeface="Calibri" panose="020F0502020204030204" pitchFamily="34" charset="0"/>
                <a:cs typeface="Times New Roman" panose="02020603050405020304" pitchFamily="18" charset="0"/>
              </a:rPr>
              <a:t> </a:t>
            </a:r>
            <a:r>
              <a:rPr lang="en-US" sz="2800" dirty="0" err="1">
                <a:solidFill>
                  <a:schemeClr val="tx1"/>
                </a:solidFill>
                <a:latin typeface="Calibri" panose="020F0502020204030204" pitchFamily="34" charset="0"/>
                <a:cs typeface="Times New Roman" panose="02020603050405020304" pitchFamily="18" charset="0"/>
              </a:rPr>
              <a:t>thể</a:t>
            </a:r>
            <a:r>
              <a:rPr lang="en-US" sz="2800" dirty="0">
                <a:solidFill>
                  <a:schemeClr val="tx1"/>
                </a:solidFill>
                <a:latin typeface="Calibri" panose="020F0502020204030204" pitchFamily="34" charset="0"/>
                <a:cs typeface="Times New Roman" panose="02020603050405020304" pitchFamily="18" charset="0"/>
              </a:rPr>
              <a:t>.</a:t>
            </a:r>
          </a:p>
          <a:p>
            <a:pPr marL="342900" marR="0" lvl="0" indent="-342900">
              <a:lnSpc>
                <a:spcPct val="107000"/>
              </a:lnSpc>
              <a:spcBef>
                <a:spcPts val="0"/>
              </a:spcBef>
              <a:spcAft>
                <a:spcPts val="0"/>
              </a:spcAft>
              <a:buClr>
                <a:srgbClr val="39683E"/>
              </a:buClr>
              <a:buFont typeface="Symbol" panose="05050102010706020507" pitchFamily="18" charset="2"/>
              <a:buChar char=""/>
            </a:pPr>
            <a:r>
              <a:rPr lang="vi-VN" sz="2800" dirty="0">
                <a:solidFill>
                  <a:schemeClr val="tx1"/>
                </a:solidFill>
                <a:latin typeface="Calibri" panose="020F0502020204030204" pitchFamily="34" charset="0"/>
                <a:cs typeface="Times New Roman" panose="02020603050405020304" pitchFamily="18" charset="0"/>
              </a:rPr>
              <a:t>Trồng cây lương thực tại nhà hoặc trong vườn cộng đồng.</a:t>
            </a:r>
            <a:endParaRPr lang="en-US" sz="2800" dirty="0">
              <a:solidFill>
                <a:schemeClr val="tx1"/>
              </a:solidFill>
              <a:latin typeface="Calibri" panose="020F0502020204030204" pitchFamily="34" charset="0"/>
              <a:cs typeface="Times New Roman" panose="02020603050405020304" pitchFamily="18" charset="0"/>
            </a:endParaRPr>
          </a:p>
        </p:txBody>
      </p:sp>
      <p:pic>
        <p:nvPicPr>
          <p:cNvPr id="2" name="Picture 1" descr="Decorative illustration of a fork with vegetables">
            <a:extLst>
              <a:ext uri="{FF2B5EF4-FFF2-40B4-BE49-F238E27FC236}">
                <a16:creationId xmlns:a16="http://schemas.microsoft.com/office/drawing/2014/main" id="{5DC23956-5CD0-3156-F433-661F8965ECFB}"/>
              </a:ext>
            </a:extLst>
          </p:cNvPr>
          <p:cNvPicPr>
            <a:picLocks noChangeAspect="1"/>
          </p:cNvPicPr>
          <p:nvPr/>
        </p:nvPicPr>
        <p:blipFill rotWithShape="1">
          <a:blip r:embed="rId3"/>
          <a:srcRect t="14377"/>
          <a:stretch/>
        </p:blipFill>
        <p:spPr>
          <a:xfrm>
            <a:off x="7915595" y="2035605"/>
            <a:ext cx="3828409" cy="4382932"/>
          </a:xfrm>
          <a:prstGeom prst="rect">
            <a:avLst/>
          </a:prstGeom>
        </p:spPr>
      </p:pic>
      <p:sp>
        <p:nvSpPr>
          <p:cNvPr id="3" name="TextBox 2">
            <a:extLst>
              <a:ext uri="{FF2B5EF4-FFF2-40B4-BE49-F238E27FC236}">
                <a16:creationId xmlns:a16="http://schemas.microsoft.com/office/drawing/2014/main" id="{17D2501D-BA62-A64F-0A1E-162B772CF30B}"/>
              </a:ext>
            </a:extLst>
          </p:cNvPr>
          <p:cNvSpPr txBox="1"/>
          <p:nvPr/>
        </p:nvSpPr>
        <p:spPr>
          <a:xfrm>
            <a:off x="396766" y="496669"/>
            <a:ext cx="6784426" cy="369332"/>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1800" b="1" dirty="0">
                <a:solidFill>
                  <a:srgbClr val="C0D446"/>
                </a:solidFill>
              </a:rPr>
              <a:t>National Nutrition Month</a:t>
            </a:r>
            <a:r>
              <a:rPr lang="en-US" sz="1800" b="1" baseline="30000" dirty="0">
                <a:solidFill>
                  <a:srgbClr val="C0D446"/>
                </a:solidFill>
              </a:rPr>
              <a:t>® </a:t>
            </a:r>
            <a:r>
              <a:rPr lang="en-US" sz="1800" b="1" dirty="0">
                <a:solidFill>
                  <a:srgbClr val="C0D446"/>
                </a:solidFill>
              </a:rPr>
              <a:t>2024</a:t>
            </a:r>
            <a:endParaRPr lang="en-US" b="1" dirty="0"/>
          </a:p>
        </p:txBody>
      </p:sp>
    </p:spTree>
    <p:extLst>
      <p:ext uri="{BB962C8B-B14F-4D97-AF65-F5344CB8AC3E}">
        <p14:creationId xmlns:p14="http://schemas.microsoft.com/office/powerpoint/2010/main" val="3895703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ecorative graphic">
            <a:extLst>
              <a:ext uri="{FF2B5EF4-FFF2-40B4-BE49-F238E27FC236}">
                <a16:creationId xmlns:a16="http://schemas.microsoft.com/office/drawing/2014/main" id="{370945D0-5830-4482-AF4C-00ACC471C1B6}"/>
              </a:ext>
            </a:extLst>
          </p:cNvPr>
          <p:cNvGraphicFramePr>
            <a:graphicFrameLocks noChangeAspect="1"/>
          </p:cNvGraphicFramePr>
          <p:nvPr>
            <p:custDataLst>
              <p:tags r:id="rId1"/>
            </p:custDataLst>
            <p:extLst>
              <p:ext uri="{D42A27DB-BD31-4B8C-83A1-F6EECF244321}">
                <p14:modId xmlns:p14="http://schemas.microsoft.com/office/powerpoint/2010/main" val="24290362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5" name="Decorative graphic">
                        <a:extLst>
                          <a:ext uri="{FF2B5EF4-FFF2-40B4-BE49-F238E27FC236}">
                            <a16:creationId xmlns:a16="http://schemas.microsoft.com/office/drawing/2014/main" id="{370945D0-5830-4482-AF4C-00ACC471C1B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Decorative graphic" descr="Decorative illustration: outline of a hand touching a mobile phone screen">
            <a:extLst>
              <a:ext uri="{FF2B5EF4-FFF2-40B4-BE49-F238E27FC236}">
                <a16:creationId xmlns:a16="http://schemas.microsoft.com/office/drawing/2014/main" id="{EB1C3874-2E9B-1649-E74F-A1CA0FF69B9F}"/>
              </a:ext>
            </a:extLst>
          </p:cNvPr>
          <p:cNvPicPr>
            <a:picLocks noChangeAspect="1"/>
          </p:cNvPicPr>
          <p:nvPr/>
        </p:nvPicPr>
        <p:blipFill rotWithShape="1">
          <a:blip r:embed="rId6">
            <a:alphaModFix amt="7000"/>
            <a:extLst>
              <a:ext uri="{96DAC541-7B7A-43D3-8B79-37D633B846F1}">
                <asvg:svgBlip xmlns:asvg="http://schemas.microsoft.com/office/drawing/2016/SVG/main" r:embed="rId7"/>
              </a:ext>
            </a:extLst>
          </a:blip>
          <a:srcRect l="30317" t="24229" r="27143" b="36508"/>
          <a:stretch/>
        </p:blipFill>
        <p:spPr>
          <a:xfrm>
            <a:off x="9241970" y="3637695"/>
            <a:ext cx="2188029" cy="2692673"/>
          </a:xfrm>
          <a:prstGeom prst="rect">
            <a:avLst/>
          </a:prstGeom>
        </p:spPr>
      </p:pic>
      <p:sp>
        <p:nvSpPr>
          <p:cNvPr id="4" name="TextBox 3">
            <a:extLst>
              <a:ext uri="{FF2B5EF4-FFF2-40B4-BE49-F238E27FC236}">
                <a16:creationId xmlns:a16="http://schemas.microsoft.com/office/drawing/2014/main" id="{5CFF9B4D-4725-C5E8-9623-596ABB5CD044}"/>
              </a:ext>
            </a:extLst>
          </p:cNvPr>
          <p:cNvSpPr txBox="1"/>
          <p:nvPr/>
        </p:nvSpPr>
        <p:spPr>
          <a:xfrm>
            <a:off x="0" y="2069515"/>
            <a:ext cx="12192000" cy="175432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sz="5400" b="1" dirty="0" err="1">
                <a:effectLst/>
                <a:latin typeface="Calibri" panose="020F0502020204030204" pitchFamily="34" charset="0"/>
                <a:ea typeface="DengXian" panose="02010600030101010101" pitchFamily="2" charset="-122"/>
              </a:rPr>
              <a:t>Để</a:t>
            </a:r>
            <a:r>
              <a:rPr lang="en-US" sz="5400" b="1" dirty="0">
                <a:effectLst/>
                <a:latin typeface="Calibri" panose="020F0502020204030204" pitchFamily="34" charset="0"/>
                <a:ea typeface="DengXian" panose="02010600030101010101" pitchFamily="2" charset="-122"/>
              </a:rPr>
              <a:t> </a:t>
            </a:r>
            <a:r>
              <a:rPr lang="en-US" sz="5400" b="1" dirty="0" err="1">
                <a:effectLst/>
                <a:latin typeface="Calibri" panose="020F0502020204030204" pitchFamily="34" charset="0"/>
                <a:ea typeface="DengXian" panose="02010600030101010101" pitchFamily="2" charset="-122"/>
              </a:rPr>
              <a:t>tìm</a:t>
            </a:r>
            <a:r>
              <a:rPr lang="en-US" sz="5400" b="1" dirty="0">
                <a:effectLst/>
                <a:latin typeface="Calibri" panose="020F0502020204030204" pitchFamily="34" charset="0"/>
                <a:ea typeface="DengXian" panose="02010600030101010101" pitchFamily="2" charset="-122"/>
              </a:rPr>
              <a:t> </a:t>
            </a:r>
            <a:r>
              <a:rPr lang="en-US" sz="5400" b="1" dirty="0" err="1">
                <a:effectLst/>
                <a:latin typeface="Calibri" panose="020F0502020204030204" pitchFamily="34" charset="0"/>
                <a:ea typeface="DengXian" panose="02010600030101010101" pitchFamily="2" charset="-122"/>
              </a:rPr>
              <a:t>một</a:t>
            </a:r>
            <a:r>
              <a:rPr lang="en-US" sz="5400" b="1" dirty="0">
                <a:effectLst/>
                <a:latin typeface="Calibri" panose="020F0502020204030204" pitchFamily="34" charset="0"/>
                <a:ea typeface="DengXian" panose="02010600030101010101" pitchFamily="2" charset="-122"/>
              </a:rPr>
              <a:t> </a:t>
            </a:r>
            <a:r>
              <a:rPr lang="en-US" sz="5400" b="1" dirty="0" err="1">
                <a:effectLst/>
                <a:latin typeface="Calibri" panose="020F0502020204030204" pitchFamily="34" charset="0"/>
                <a:ea typeface="DengXian" panose="02010600030101010101" pitchFamily="2" charset="-122"/>
              </a:rPr>
              <a:t>Chuyên</a:t>
            </a:r>
            <a:r>
              <a:rPr lang="en-US" sz="5400" b="1" dirty="0">
                <a:effectLst/>
                <a:latin typeface="Calibri" panose="020F0502020204030204" pitchFamily="34" charset="0"/>
                <a:ea typeface="DengXian" panose="02010600030101010101" pitchFamily="2" charset="-122"/>
              </a:rPr>
              <a:t> </a:t>
            </a:r>
            <a:r>
              <a:rPr lang="en-US" sz="5400" b="1" dirty="0" err="1">
                <a:effectLst/>
                <a:latin typeface="Calibri" panose="020F0502020204030204" pitchFamily="34" charset="0"/>
                <a:ea typeface="DengXian" panose="02010600030101010101" pitchFamily="2" charset="-122"/>
              </a:rPr>
              <a:t>gia</a:t>
            </a:r>
            <a:r>
              <a:rPr lang="en-US" sz="5400" b="1" dirty="0">
                <a:effectLst/>
                <a:latin typeface="Calibri" panose="020F0502020204030204" pitchFamily="34" charset="0"/>
                <a:ea typeface="DengXian" panose="02010600030101010101" pitchFamily="2" charset="-122"/>
              </a:rPr>
              <a:t> Dinh </a:t>
            </a:r>
            <a:r>
              <a:rPr lang="en-US" sz="5400" b="1" dirty="0" err="1">
                <a:effectLst/>
                <a:latin typeface="Calibri" panose="020F0502020204030204" pitchFamily="34" charset="0"/>
                <a:ea typeface="DengXian" panose="02010600030101010101" pitchFamily="2" charset="-122"/>
              </a:rPr>
              <a:t>dưỡng</a:t>
            </a:r>
            <a:r>
              <a:rPr lang="en-US" sz="5400" b="1" dirty="0">
                <a:effectLst/>
                <a:latin typeface="Calibri" panose="020F0502020204030204" pitchFamily="34" charset="0"/>
                <a:ea typeface="DengXian" panose="02010600030101010101" pitchFamily="2" charset="-122"/>
              </a:rPr>
              <a:t>, </a:t>
            </a:r>
            <a:r>
              <a:rPr lang="en-US" sz="5400" b="1" dirty="0" err="1">
                <a:effectLst/>
                <a:latin typeface="Calibri" panose="020F0502020204030204" pitchFamily="34" charset="0"/>
                <a:ea typeface="DengXian" panose="02010600030101010101" pitchFamily="2" charset="-122"/>
              </a:rPr>
              <a:t>hãy</a:t>
            </a:r>
            <a:r>
              <a:rPr lang="en-US" sz="5400" b="1" dirty="0">
                <a:effectLst/>
                <a:latin typeface="Calibri" panose="020F0502020204030204" pitchFamily="34" charset="0"/>
                <a:ea typeface="DengXian" panose="02010600030101010101" pitchFamily="2" charset="-122"/>
              </a:rPr>
              <a:t> </a:t>
            </a:r>
            <a:r>
              <a:rPr lang="en-US" sz="5400" b="1" dirty="0" err="1">
                <a:effectLst/>
                <a:latin typeface="Calibri" panose="020F0502020204030204" pitchFamily="34" charset="0"/>
                <a:ea typeface="DengXian" panose="02010600030101010101" pitchFamily="2" charset="-122"/>
              </a:rPr>
              <a:t>truy</a:t>
            </a:r>
            <a:r>
              <a:rPr lang="en-US" sz="5400" b="1" dirty="0">
                <a:effectLst/>
                <a:latin typeface="Calibri" panose="020F0502020204030204" pitchFamily="34" charset="0"/>
                <a:ea typeface="DengXian" panose="02010600030101010101" pitchFamily="2" charset="-122"/>
              </a:rPr>
              <a:t> </a:t>
            </a:r>
            <a:r>
              <a:rPr lang="en-US" sz="5400" b="1" dirty="0" err="1">
                <a:effectLst/>
                <a:latin typeface="Calibri" panose="020F0502020204030204" pitchFamily="34" charset="0"/>
                <a:ea typeface="DengXian" panose="02010600030101010101" pitchFamily="2" charset="-122"/>
              </a:rPr>
              <a:t>cập</a:t>
            </a:r>
            <a:r>
              <a:rPr lang="en-US" sz="5400" b="1" dirty="0">
                <a:effectLst/>
                <a:latin typeface="Calibri" panose="020F0502020204030204" pitchFamily="34" charset="0"/>
                <a:ea typeface="DengXian" panose="02010600030101010101" pitchFamily="2" charset="-122"/>
              </a:rPr>
              <a:t> eatright.org</a:t>
            </a:r>
            <a:endParaRPr lang="en-US" sz="2400" b="1" dirty="0"/>
          </a:p>
        </p:txBody>
      </p:sp>
    </p:spTree>
    <p:extLst>
      <p:ext uri="{BB962C8B-B14F-4D97-AF65-F5344CB8AC3E}">
        <p14:creationId xmlns:p14="http://schemas.microsoft.com/office/powerpoint/2010/main" val="30823190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ecorative graphic">
            <a:extLst>
              <a:ext uri="{FF2B5EF4-FFF2-40B4-BE49-F238E27FC236}">
                <a16:creationId xmlns:a16="http://schemas.microsoft.com/office/drawing/2014/main" id="{370945D0-5830-4482-AF4C-00ACC471C1B6}"/>
              </a:ext>
            </a:extLst>
          </p:cNvPr>
          <p:cNvGraphicFramePr>
            <a:graphicFrameLocks noChangeAspect="1"/>
          </p:cNvGraphicFramePr>
          <p:nvPr>
            <p:custDataLst>
              <p:tags r:id="rId1"/>
            </p:custDataLst>
            <p:extLst>
              <p:ext uri="{D42A27DB-BD31-4B8C-83A1-F6EECF244321}">
                <p14:modId xmlns:p14="http://schemas.microsoft.com/office/powerpoint/2010/main" val="1484212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5" name="Decorative graphic">
                        <a:extLst>
                          <a:ext uri="{FF2B5EF4-FFF2-40B4-BE49-F238E27FC236}">
                            <a16:creationId xmlns:a16="http://schemas.microsoft.com/office/drawing/2014/main" id="{370945D0-5830-4482-AF4C-00ACC471C1B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Decorative graphic" descr="Decorative illustration: outline of raised hands volunteering for leadership">
            <a:extLst>
              <a:ext uri="{FF2B5EF4-FFF2-40B4-BE49-F238E27FC236}">
                <a16:creationId xmlns:a16="http://schemas.microsoft.com/office/drawing/2014/main" id="{BAADED53-12AC-4498-A11B-419343559D2C}"/>
              </a:ext>
            </a:extLst>
          </p:cNvPr>
          <p:cNvPicPr>
            <a:picLocks noChangeAspect="1"/>
          </p:cNvPicPr>
          <p:nvPr/>
        </p:nvPicPr>
        <p:blipFill rotWithShape="1">
          <a:blip r:embed="rId6">
            <a:biLevel thresh="75000"/>
            <a:alphaModFix amt="15000"/>
            <a:extLst>
              <a:ext uri="{96DAC541-7B7A-43D3-8B79-37D633B846F1}">
                <asvg:svgBlip xmlns:asvg="http://schemas.microsoft.com/office/drawing/2016/SVG/main" r:embed="rId7"/>
              </a:ext>
            </a:extLst>
          </a:blip>
          <a:srcRect t="-68" b="-9077"/>
          <a:stretch/>
        </p:blipFill>
        <p:spPr>
          <a:xfrm>
            <a:off x="7193132" y="2656113"/>
            <a:ext cx="4318386" cy="4180115"/>
          </a:xfrm>
          <a:prstGeom prst="rect">
            <a:avLst/>
          </a:prstGeom>
        </p:spPr>
      </p:pic>
      <p:sp>
        <p:nvSpPr>
          <p:cNvPr id="8" name="Rectangle 7">
            <a:extLst>
              <a:ext uri="{FF2B5EF4-FFF2-40B4-BE49-F238E27FC236}">
                <a16:creationId xmlns:a16="http://schemas.microsoft.com/office/drawing/2014/main" id="{C0DE51CF-FE21-47DC-8B68-862FCE1264C8}"/>
              </a:ext>
            </a:extLst>
          </p:cNvPr>
          <p:cNvSpPr/>
          <p:nvPr/>
        </p:nvSpPr>
        <p:spPr>
          <a:xfrm>
            <a:off x="2001520" y="2173513"/>
            <a:ext cx="6187440" cy="2143760"/>
          </a:xfrm>
          <a:prstGeom prst="rect">
            <a:avLst/>
          </a:prstGeom>
          <a:noFill/>
        </p:spPr>
        <p:txBody>
          <a:bodyPr wrap="none" lIns="91440" tIns="45720" rIns="91440" bIns="45720">
            <a:prstTxWarp prst="textCascadeUp">
              <a:avLst/>
            </a:prstTxWarp>
            <a:spAutoFit/>
            <a:scene3d>
              <a:camera prst="orthographicFront"/>
              <a:lightRig rig="soft" dir="t">
                <a:rot lat="0" lon="0" rev="15600000"/>
              </a:lightRig>
            </a:scene3d>
            <a:sp3d extrusionH="57150" prstMaterial="softEdge">
              <a:bevelT w="25400" h="38100"/>
            </a:sp3d>
          </a:bodyPr>
          <a:lstStyle/>
          <a:p>
            <a:pPr algn="ctr"/>
            <a:r>
              <a:rPr lang="en-US" sz="8000" b="1" cap="none" spc="0" dirty="0" err="1">
                <a:ln/>
                <a:solidFill>
                  <a:schemeClr val="accent4"/>
                </a:solidFill>
                <a:effectLst/>
              </a:rPr>
              <a:t>Câu</a:t>
            </a:r>
            <a:r>
              <a:rPr lang="en-US" sz="8000" b="1" cap="none" spc="0" dirty="0">
                <a:ln/>
                <a:solidFill>
                  <a:schemeClr val="accent4"/>
                </a:solidFill>
                <a:effectLst/>
              </a:rPr>
              <a:t> </a:t>
            </a:r>
            <a:r>
              <a:rPr lang="en-US" sz="8000" b="1" cap="none" spc="0" dirty="0" err="1">
                <a:ln/>
                <a:solidFill>
                  <a:schemeClr val="accent4"/>
                </a:solidFill>
                <a:effectLst/>
              </a:rPr>
              <a:t>hỏi</a:t>
            </a:r>
            <a:r>
              <a:rPr lang="en-US" sz="8000" b="1" cap="none" spc="0" dirty="0">
                <a:ln/>
                <a:solidFill>
                  <a:schemeClr val="accent4"/>
                </a:solidFill>
                <a:effectLst/>
              </a:rPr>
              <a:t>?</a:t>
            </a:r>
          </a:p>
        </p:txBody>
      </p:sp>
      <p:sp>
        <p:nvSpPr>
          <p:cNvPr id="13" name="Title 12">
            <a:extLst>
              <a:ext uri="{FF2B5EF4-FFF2-40B4-BE49-F238E27FC236}">
                <a16:creationId xmlns:a16="http://schemas.microsoft.com/office/drawing/2014/main" id="{63FCB179-18CE-50DB-85CC-45FB81F1B338}"/>
              </a:ext>
            </a:extLst>
          </p:cNvPr>
          <p:cNvSpPr>
            <a:spLocks noGrp="1"/>
          </p:cNvSpPr>
          <p:nvPr>
            <p:ph type="title"/>
          </p:nvPr>
        </p:nvSpPr>
        <p:spPr/>
        <p:txBody>
          <a:bodyPr/>
          <a:lstStyle/>
          <a:p>
            <a:r>
              <a:rPr lang="en-US" dirty="0"/>
              <a:t>National Nutrition Month® 2024</a:t>
            </a:r>
          </a:p>
        </p:txBody>
      </p:sp>
    </p:spTree>
    <p:extLst>
      <p:ext uri="{BB962C8B-B14F-4D97-AF65-F5344CB8AC3E}">
        <p14:creationId xmlns:p14="http://schemas.microsoft.com/office/powerpoint/2010/main" val="1522842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7C27DB-28A4-4BD1-B1E8-625FB60C2D71}"/>
              </a:ext>
            </a:extLst>
          </p:cNvPr>
          <p:cNvSpPr>
            <a:spLocks noGrp="1"/>
          </p:cNvSpPr>
          <p:nvPr>
            <p:ph type="title"/>
          </p:nvPr>
        </p:nvSpPr>
        <p:spPr>
          <a:xfrm>
            <a:off x="779646" y="2690340"/>
            <a:ext cx="10632707" cy="1477328"/>
          </a:xfrm>
        </p:spPr>
        <p:txBody>
          <a:bodyPr/>
          <a:lstStyle/>
          <a:p>
            <a:r>
              <a:rPr lang="vi-VN" sz="9600" b="1" dirty="0">
                <a:solidFill>
                  <a:srgbClr val="C0D446"/>
                </a:solidFill>
                <a:latin typeface="+mn-lt"/>
              </a:rPr>
              <a:t>Cảm ơn Quý vị!</a:t>
            </a:r>
            <a:endParaRPr lang="en-US" sz="9600" dirty="0">
              <a:solidFill>
                <a:srgbClr val="C0D446"/>
              </a:solidFill>
            </a:endParaRPr>
          </a:p>
        </p:txBody>
      </p:sp>
      <p:sp>
        <p:nvSpPr>
          <p:cNvPr id="2" name="TextBox 1">
            <a:extLst>
              <a:ext uri="{FF2B5EF4-FFF2-40B4-BE49-F238E27FC236}">
                <a16:creationId xmlns:a16="http://schemas.microsoft.com/office/drawing/2014/main" id="{6D1D71C7-4365-FFBE-ADA7-8A30BA827C10}"/>
              </a:ext>
            </a:extLst>
          </p:cNvPr>
          <p:cNvSpPr txBox="1"/>
          <p:nvPr/>
        </p:nvSpPr>
        <p:spPr>
          <a:xfrm>
            <a:off x="393700" y="6336268"/>
            <a:ext cx="3041410" cy="369332"/>
          </a:xfrm>
          <a:prstGeom prst="rect">
            <a:avLst/>
          </a:prstGeom>
          <a:noFill/>
        </p:spPr>
        <p:txBody>
          <a:bodyPr wrap="none" rtlCol="0">
            <a:spAutoFit/>
          </a:bodyPr>
          <a:lstStyle/>
          <a:p>
            <a:r>
              <a:rPr lang="en-US" dirty="0">
                <a:latin typeface="+mj-lt"/>
              </a:rPr>
              <a:t>NationalNutritionMonth.org</a:t>
            </a:r>
          </a:p>
        </p:txBody>
      </p:sp>
      <p:sp>
        <p:nvSpPr>
          <p:cNvPr id="3" name="TextBox 2">
            <a:extLst>
              <a:ext uri="{FF2B5EF4-FFF2-40B4-BE49-F238E27FC236}">
                <a16:creationId xmlns:a16="http://schemas.microsoft.com/office/drawing/2014/main" id="{69AB68B9-B73B-B632-3F97-B732922F1670}"/>
              </a:ext>
            </a:extLst>
          </p:cNvPr>
          <p:cNvSpPr txBox="1"/>
          <p:nvPr/>
        </p:nvSpPr>
        <p:spPr>
          <a:xfrm>
            <a:off x="10597423" y="6342102"/>
            <a:ext cx="1379095" cy="369332"/>
          </a:xfrm>
          <a:prstGeom prst="rect">
            <a:avLst/>
          </a:prstGeom>
          <a:noFill/>
        </p:spPr>
        <p:txBody>
          <a:bodyPr wrap="none" rtlCol="0">
            <a:spAutoFit/>
          </a:bodyPr>
          <a:lstStyle/>
          <a:p>
            <a:r>
              <a:rPr lang="en-US" dirty="0">
                <a:latin typeface="+mj-lt"/>
              </a:rPr>
              <a:t>eatright.org</a:t>
            </a:r>
          </a:p>
        </p:txBody>
      </p:sp>
      <p:pic>
        <p:nvPicPr>
          <p:cNvPr id="8" name="Picture 7" descr="Academy of Nutrition and Dietetics logo">
            <a:extLst>
              <a:ext uri="{FF2B5EF4-FFF2-40B4-BE49-F238E27FC236}">
                <a16:creationId xmlns:a16="http://schemas.microsoft.com/office/drawing/2014/main" id="{00F825FF-2303-07B6-8A48-380F3934ED99}"/>
              </a:ext>
            </a:extLst>
          </p:cNvPr>
          <p:cNvPicPr>
            <a:picLocks/>
          </p:cNvPicPr>
          <p:nvPr/>
        </p:nvPicPr>
        <p:blipFill>
          <a:blip r:embed="rId3"/>
          <a:stretch>
            <a:fillRect/>
          </a:stretch>
        </p:blipFill>
        <p:spPr>
          <a:xfrm>
            <a:off x="3738478" y="834714"/>
            <a:ext cx="4988312" cy="900352"/>
          </a:xfrm>
          <a:prstGeom prst="rect">
            <a:avLst/>
          </a:prstGeom>
        </p:spPr>
      </p:pic>
    </p:spTree>
    <p:extLst>
      <p:ext uri="{BB962C8B-B14F-4D97-AF65-F5344CB8AC3E}">
        <p14:creationId xmlns:p14="http://schemas.microsoft.com/office/powerpoint/2010/main" val="2531601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ecorative graphic">
            <a:extLst>
              <a:ext uri="{FF2B5EF4-FFF2-40B4-BE49-F238E27FC236}">
                <a16:creationId xmlns:a16="http://schemas.microsoft.com/office/drawing/2014/main" id="{17B6B004-143B-4D50-A1E3-92D7747EC6E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Decorative graphic">
                        <a:extLst>
                          <a:ext uri="{FF2B5EF4-FFF2-40B4-BE49-F238E27FC236}">
                            <a16:creationId xmlns:a16="http://schemas.microsoft.com/office/drawing/2014/main" id="{17B6B004-143B-4D50-A1E3-92D7747EC6E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6603553A-F25B-4512-AAB2-A30A1EFDF445}"/>
              </a:ext>
            </a:extLst>
          </p:cNvPr>
          <p:cNvSpPr>
            <a:spLocks noGrp="1"/>
          </p:cNvSpPr>
          <p:nvPr>
            <p:ph type="title"/>
          </p:nvPr>
        </p:nvSpPr>
        <p:spPr>
          <a:xfrm>
            <a:off x="651641" y="1186268"/>
            <a:ext cx="5087835" cy="4431983"/>
          </a:xfrm>
          <a:effectLst>
            <a:outerShdw blurRad="50800" dist="38100" dir="2700000" algn="tl" rotWithShape="0">
              <a:prstClr val="black">
                <a:alpha val="40000"/>
              </a:prstClr>
            </a:outerShdw>
          </a:effectLst>
        </p:spPr>
        <p:txBody>
          <a:bodyPr vert="horz"/>
          <a:lstStyle/>
          <a:p>
            <a:pPr algn="ctr"/>
            <a:r>
              <a:rPr lang="en-US" sz="9600" dirty="0">
                <a:solidFill>
                  <a:srgbClr val="C0D446"/>
                </a:solidFill>
                <a:effectLst>
                  <a:outerShdw blurRad="50800" dist="38100" dir="2700000" algn="tl" rotWithShape="0">
                    <a:prstClr val="black">
                      <a:alpha val="40000"/>
                    </a:prstClr>
                  </a:outerShdw>
                </a:effectLst>
              </a:rPr>
              <a:t>National </a:t>
            </a:r>
            <a:br>
              <a:rPr lang="en-US" sz="9600" dirty="0">
                <a:solidFill>
                  <a:srgbClr val="C0D446"/>
                </a:solidFill>
                <a:effectLst>
                  <a:outerShdw blurRad="50800" dist="38100" dir="2700000" algn="tl" rotWithShape="0">
                    <a:prstClr val="black">
                      <a:alpha val="40000"/>
                    </a:prstClr>
                  </a:outerShdw>
                </a:effectLst>
              </a:rPr>
            </a:br>
            <a:r>
              <a:rPr lang="en-US" sz="9600" dirty="0">
                <a:solidFill>
                  <a:srgbClr val="C0D446"/>
                </a:solidFill>
                <a:effectLst>
                  <a:outerShdw blurRad="50800" dist="38100" dir="2700000" algn="tl" rotWithShape="0">
                    <a:prstClr val="black">
                      <a:alpha val="40000"/>
                    </a:prstClr>
                  </a:outerShdw>
                </a:effectLst>
              </a:rPr>
              <a:t>Nutrition Month</a:t>
            </a:r>
            <a:r>
              <a:rPr lang="en-US" sz="9600" baseline="30000" dirty="0">
                <a:solidFill>
                  <a:srgbClr val="C0D446"/>
                </a:solidFill>
                <a:effectLst>
                  <a:outerShdw blurRad="50800" dist="38100" dir="2700000" algn="tl" rotWithShape="0">
                    <a:prstClr val="black">
                      <a:alpha val="40000"/>
                    </a:prstClr>
                  </a:outerShdw>
                </a:effectLst>
              </a:rPr>
              <a:t>®</a:t>
            </a:r>
            <a:endParaRPr lang="en-GB" sz="9600" baseline="30000" dirty="0">
              <a:solidFill>
                <a:srgbClr val="C0D446"/>
              </a:solidFill>
              <a:effectLst>
                <a:outerShdw blurRad="50800" dist="38100" dir="2700000" algn="tl" rotWithShape="0">
                  <a:prstClr val="black">
                    <a:alpha val="40000"/>
                  </a:prstClr>
                </a:outerShdw>
              </a:effectLst>
            </a:endParaRPr>
          </a:p>
        </p:txBody>
      </p:sp>
      <p:sp>
        <p:nvSpPr>
          <p:cNvPr id="3" name="Picture Placeholder 2">
            <a:extLst>
              <a:ext uri="{FF2B5EF4-FFF2-40B4-BE49-F238E27FC236}">
                <a16:creationId xmlns:a16="http://schemas.microsoft.com/office/drawing/2014/main" id="{73F7AC34-9FAC-96EC-B56A-35636B26DFC9}"/>
              </a:ext>
            </a:extLst>
          </p:cNvPr>
          <p:cNvSpPr>
            <a:spLocks noGrp="1"/>
          </p:cNvSpPr>
          <p:nvPr>
            <p:ph type="pic" sz="quarter" idx="15"/>
          </p:nvPr>
        </p:nvSpPr>
        <p:spPr/>
        <p:txBody>
          <a:bodyPr/>
          <a:lstStyle/>
          <a:p>
            <a:endParaRPr lang="en-US"/>
          </a:p>
        </p:txBody>
      </p:sp>
      <p:pic>
        <p:nvPicPr>
          <p:cNvPr id="8" name="Picture 7">
            <a:extLst>
              <a:ext uri="{FF2B5EF4-FFF2-40B4-BE49-F238E27FC236}">
                <a16:creationId xmlns:a16="http://schemas.microsoft.com/office/drawing/2014/main" id="{BBAD3033-A0BD-7D57-D9F5-DF8B86B60A16}"/>
              </a:ext>
            </a:extLst>
          </p:cNvPr>
          <p:cNvPicPr>
            <a:picLocks noChangeAspect="1"/>
          </p:cNvPicPr>
          <p:nvPr/>
        </p:nvPicPr>
        <p:blipFill>
          <a:blip r:embed="rId6"/>
          <a:srcRect/>
          <a:stretch/>
        </p:blipFill>
        <p:spPr>
          <a:xfrm>
            <a:off x="6619727" y="942022"/>
            <a:ext cx="4973956" cy="4973956"/>
          </a:xfrm>
          <a:prstGeom prst="rect">
            <a:avLst/>
          </a:prstGeom>
          <a:solidFill>
            <a:schemeClr val="bg1"/>
          </a:solidFill>
        </p:spPr>
      </p:pic>
      <p:sp>
        <p:nvSpPr>
          <p:cNvPr id="22" name="TextBox 21">
            <a:extLst>
              <a:ext uri="{FF2B5EF4-FFF2-40B4-BE49-F238E27FC236}">
                <a16:creationId xmlns:a16="http://schemas.microsoft.com/office/drawing/2014/main" id="{E0243634-00AE-A61A-AE69-2291CF0314EA}"/>
              </a:ext>
            </a:extLst>
          </p:cNvPr>
          <p:cNvSpPr txBox="1"/>
          <p:nvPr/>
        </p:nvSpPr>
        <p:spPr>
          <a:xfrm>
            <a:off x="7792983" y="6290733"/>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Tree>
    <p:extLst>
      <p:ext uri="{BB962C8B-B14F-4D97-AF65-F5344CB8AC3E}">
        <p14:creationId xmlns:p14="http://schemas.microsoft.com/office/powerpoint/2010/main" val="3703093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ecorative Academy logo">
            <a:extLst>
              <a:ext uri="{FF2B5EF4-FFF2-40B4-BE49-F238E27FC236}">
                <a16:creationId xmlns:a16="http://schemas.microsoft.com/office/drawing/2014/main" id="{48656432-DCF3-4F28-ABEA-DF5F42B5C2B9}"/>
              </a:ext>
            </a:extLst>
          </p:cNvPr>
          <p:cNvGraphicFramePr>
            <a:graphicFrameLocks noChangeAspect="1"/>
          </p:cNvGraphicFramePr>
          <p:nvPr>
            <p:custDataLst>
              <p:tags r:id="rId1"/>
            </p:custDataLst>
            <p:extLst>
              <p:ext uri="{D42A27DB-BD31-4B8C-83A1-F6EECF244321}">
                <p14:modId xmlns:p14="http://schemas.microsoft.com/office/powerpoint/2010/main" val="31238723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2" name="Decorative Academy logo">
                        <a:extLst>
                          <a:ext uri="{FF2B5EF4-FFF2-40B4-BE49-F238E27FC236}">
                            <a16:creationId xmlns:a16="http://schemas.microsoft.com/office/drawing/2014/main" id="{48656432-DCF3-4F28-ABEA-DF5F42B5C2B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4EAEA995-1105-363D-7C82-8D04C5711BFA}"/>
              </a:ext>
            </a:extLst>
          </p:cNvPr>
          <p:cNvPicPr>
            <a:picLocks noChangeAspect="1"/>
          </p:cNvPicPr>
          <p:nvPr/>
        </p:nvPicPr>
        <p:blipFill>
          <a:blip r:embed="rId6"/>
          <a:srcRect/>
          <a:stretch/>
        </p:blipFill>
        <p:spPr>
          <a:xfrm>
            <a:off x="1136808" y="1010920"/>
            <a:ext cx="4973956" cy="4973956"/>
          </a:xfrm>
          <a:prstGeom prst="rect">
            <a:avLst/>
          </a:prstGeom>
          <a:solidFill>
            <a:schemeClr val="bg1"/>
          </a:solidFill>
        </p:spPr>
      </p:pic>
      <p:sp>
        <p:nvSpPr>
          <p:cNvPr id="3" name="Subtitle 5">
            <a:extLst>
              <a:ext uri="{FF2B5EF4-FFF2-40B4-BE49-F238E27FC236}">
                <a16:creationId xmlns:a16="http://schemas.microsoft.com/office/drawing/2014/main" id="{19D9C922-B01A-4B73-F430-CF5A5FE0C02B}"/>
              </a:ext>
            </a:extLst>
          </p:cNvPr>
          <p:cNvSpPr>
            <a:spLocks noGrp="1"/>
          </p:cNvSpPr>
          <p:nvPr>
            <p:ph type="subTitle" idx="1"/>
          </p:nvPr>
        </p:nvSpPr>
        <p:spPr>
          <a:xfrm>
            <a:off x="1658168" y="6399675"/>
            <a:ext cx="10450413" cy="369332"/>
          </a:xfrm>
        </p:spPr>
        <p:txBody>
          <a:bodyPr/>
          <a:lstStyle/>
          <a:p>
            <a:r>
              <a:rPr lang="en-US" dirty="0"/>
              <a:t>NationalNutritionMonth.org</a:t>
            </a:r>
          </a:p>
        </p:txBody>
      </p:sp>
    </p:spTree>
    <p:extLst>
      <p:ext uri="{BB962C8B-B14F-4D97-AF65-F5344CB8AC3E}">
        <p14:creationId xmlns:p14="http://schemas.microsoft.com/office/powerpoint/2010/main" val="947817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ecorative Academy logo">
            <a:extLst>
              <a:ext uri="{FF2B5EF4-FFF2-40B4-BE49-F238E27FC236}">
                <a16:creationId xmlns:a16="http://schemas.microsoft.com/office/drawing/2014/main" id="{48656432-DCF3-4F28-ABEA-DF5F42B5C2B9}"/>
              </a:ext>
            </a:extLst>
          </p:cNvPr>
          <p:cNvGraphicFramePr>
            <a:graphicFrameLocks noChangeAspect="1"/>
          </p:cNvGraphicFramePr>
          <p:nvPr>
            <p:custDataLst>
              <p:tags r:id="rId1"/>
            </p:custDataLst>
            <p:extLst>
              <p:ext uri="{D42A27DB-BD31-4B8C-83A1-F6EECF244321}">
                <p14:modId xmlns:p14="http://schemas.microsoft.com/office/powerpoint/2010/main" val="16031916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2" name="Decorative Academy logo">
                        <a:extLst>
                          <a:ext uri="{FF2B5EF4-FFF2-40B4-BE49-F238E27FC236}">
                            <a16:creationId xmlns:a16="http://schemas.microsoft.com/office/drawing/2014/main" id="{48656432-DCF3-4F28-ABEA-DF5F42B5C2B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Subtitle">
            <a:extLst>
              <a:ext uri="{FF2B5EF4-FFF2-40B4-BE49-F238E27FC236}">
                <a16:creationId xmlns:a16="http://schemas.microsoft.com/office/drawing/2014/main" id="{F61B2371-7C23-410A-A35B-262F295EB4CD}"/>
              </a:ext>
            </a:extLst>
          </p:cNvPr>
          <p:cNvSpPr>
            <a:spLocks noGrp="1"/>
          </p:cNvSpPr>
          <p:nvPr>
            <p:ph type="subTitle" idx="1"/>
          </p:nvPr>
        </p:nvSpPr>
        <p:spPr>
          <a:xfrm>
            <a:off x="870795" y="2701435"/>
            <a:ext cx="10450413" cy="2277547"/>
          </a:xfrm>
        </p:spPr>
        <p:txBody>
          <a:bodyPr/>
          <a:lstStyle/>
          <a:p>
            <a:pPr marL="342900" marR="0" lvl="0" indent="-342900">
              <a:spcBef>
                <a:spcPts val="0"/>
              </a:spcBef>
              <a:spcAft>
                <a:spcPts val="0"/>
              </a:spcAft>
              <a:buFont typeface="Arial" panose="020B0604020202020204" pitchFamily="34" charset="0"/>
              <a:buChar char="•"/>
              <a:tabLst>
                <a:tab pos="457200" algn="l"/>
              </a:tabLst>
            </a:pPr>
            <a:r>
              <a:rPr lang="en-GB" sz="2800" dirty="0" err="1">
                <a:effectLst/>
                <a:latin typeface="Calibri" panose="020F0502020204030204" pitchFamily="34" charset="0"/>
                <a:ea typeface="DengXian" panose="02010600030101010101" pitchFamily="2" charset="-122"/>
                <a:cs typeface="Times New Roman" panose="02020603050405020304" pitchFamily="18" charset="0"/>
              </a:rPr>
              <a:t>Giải</a:t>
            </a:r>
            <a:r>
              <a:rPr lang="en-GB" sz="2800" dirty="0">
                <a:effectLst/>
                <a:latin typeface="Calibri" panose="020F0502020204030204" pitchFamily="34" charset="0"/>
                <a:ea typeface="DengXian" panose="02010600030101010101" pitchFamily="2" charset="-122"/>
                <a:cs typeface="Times New Roman" panose="02020603050405020304" pitchFamily="18" charset="0"/>
              </a:rPr>
              <a:t> </a:t>
            </a:r>
            <a:r>
              <a:rPr lang="en-GB" sz="2800" dirty="0" err="1">
                <a:effectLst/>
                <a:latin typeface="Calibri" panose="020F0502020204030204" pitchFamily="34" charset="0"/>
                <a:ea typeface="DengXian" panose="02010600030101010101" pitchFamily="2" charset="-122"/>
                <a:cs typeface="Times New Roman" panose="02020603050405020304" pitchFamily="18" charset="0"/>
              </a:rPr>
              <a:t>thích</a:t>
            </a:r>
            <a:r>
              <a:rPr lang="en-GB" sz="2800" dirty="0">
                <a:effectLst/>
                <a:latin typeface="Calibri" panose="020F0502020204030204" pitchFamily="34" charset="0"/>
                <a:ea typeface="DengXian" panose="02010600030101010101" pitchFamily="2" charset="-122"/>
                <a:cs typeface="Times New Roman" panose="02020603050405020304" pitchFamily="18" charset="0"/>
              </a:rPr>
              <a:t> </a:t>
            </a:r>
            <a:r>
              <a:rPr lang="en-GB" sz="2800" dirty="0" err="1">
                <a:effectLst/>
                <a:latin typeface="Calibri" panose="020F0502020204030204" pitchFamily="34" charset="0"/>
                <a:ea typeface="DengXian" panose="02010600030101010101" pitchFamily="2" charset="-122"/>
                <a:cs typeface="Times New Roman" panose="02020603050405020304" pitchFamily="18" charset="0"/>
              </a:rPr>
              <a:t>tầm</a:t>
            </a:r>
            <a:r>
              <a:rPr lang="en-GB" sz="2800" dirty="0">
                <a:effectLst/>
                <a:latin typeface="Calibri" panose="020F0502020204030204" pitchFamily="34" charset="0"/>
                <a:ea typeface="DengXian" panose="02010600030101010101" pitchFamily="2" charset="-122"/>
                <a:cs typeface="Times New Roman" panose="02020603050405020304" pitchFamily="18" charset="0"/>
              </a:rPr>
              <a:t> </a:t>
            </a:r>
            <a:r>
              <a:rPr lang="en-GB" sz="2800" dirty="0" err="1">
                <a:effectLst/>
                <a:latin typeface="Calibri" panose="020F0502020204030204" pitchFamily="34" charset="0"/>
                <a:ea typeface="DengXian" panose="02010600030101010101" pitchFamily="2" charset="-122"/>
                <a:cs typeface="Times New Roman" panose="02020603050405020304" pitchFamily="18" charset="0"/>
              </a:rPr>
              <a:t>quan</a:t>
            </a:r>
            <a:r>
              <a:rPr lang="en-GB" sz="2800" dirty="0">
                <a:effectLst/>
                <a:latin typeface="Calibri" panose="020F0502020204030204" pitchFamily="34" charset="0"/>
                <a:ea typeface="DengXian" panose="02010600030101010101" pitchFamily="2" charset="-122"/>
                <a:cs typeface="Times New Roman" panose="02020603050405020304" pitchFamily="18" charset="0"/>
              </a:rPr>
              <a:t> </a:t>
            </a:r>
            <a:r>
              <a:rPr lang="en-GB" sz="2800" dirty="0" err="1">
                <a:effectLst/>
                <a:latin typeface="Calibri" panose="020F0502020204030204" pitchFamily="34" charset="0"/>
                <a:ea typeface="DengXian" panose="02010600030101010101" pitchFamily="2" charset="-122"/>
                <a:cs typeface="Times New Roman" panose="02020603050405020304" pitchFamily="18" charset="0"/>
              </a:rPr>
              <a:t>trọng</a:t>
            </a:r>
            <a:r>
              <a:rPr lang="en-GB" sz="2800" dirty="0">
                <a:effectLst/>
                <a:latin typeface="Calibri" panose="020F0502020204030204" pitchFamily="34" charset="0"/>
                <a:ea typeface="DengXian" panose="02010600030101010101" pitchFamily="2" charset="-122"/>
                <a:cs typeface="Times New Roman" panose="02020603050405020304" pitchFamily="18" charset="0"/>
              </a:rPr>
              <a:t> </a:t>
            </a:r>
            <a:r>
              <a:rPr lang="en-GB" sz="2800" dirty="0" err="1">
                <a:effectLst/>
                <a:latin typeface="Calibri" panose="020F0502020204030204" pitchFamily="34" charset="0"/>
                <a:ea typeface="DengXian" panose="02010600030101010101" pitchFamily="2" charset="-122"/>
                <a:cs typeface="Times New Roman" panose="02020603050405020304" pitchFamily="18" charset="0"/>
              </a:rPr>
              <a:t>của</a:t>
            </a:r>
            <a:r>
              <a:rPr lang="en-GB" sz="2800" dirty="0">
                <a:effectLst/>
                <a:latin typeface="Calibri" panose="020F0502020204030204" pitchFamily="34" charset="0"/>
                <a:ea typeface="DengXian" panose="02010600030101010101" pitchFamily="2" charset="-122"/>
                <a:cs typeface="Times New Roman" panose="02020603050405020304" pitchFamily="18" charset="0"/>
              </a:rPr>
              <a:t> </a:t>
            </a:r>
            <a:r>
              <a:rPr lang="en-GB" sz="2800" dirty="0" err="1">
                <a:effectLst/>
                <a:latin typeface="Calibri" panose="020F0502020204030204" pitchFamily="34" charset="0"/>
                <a:ea typeface="DengXian" panose="02010600030101010101" pitchFamily="2" charset="-122"/>
                <a:cs typeface="Times New Roman" panose="02020603050405020304" pitchFamily="18" charset="0"/>
              </a:rPr>
              <a:t>việc</a:t>
            </a:r>
            <a:r>
              <a:rPr lang="en-GB" sz="2800" dirty="0">
                <a:effectLst/>
                <a:latin typeface="Calibri" panose="020F0502020204030204" pitchFamily="34" charset="0"/>
                <a:ea typeface="DengXian" panose="02010600030101010101" pitchFamily="2" charset="-122"/>
                <a:cs typeface="Times New Roman" panose="02020603050405020304" pitchFamily="18" charset="0"/>
              </a:rPr>
              <a:t> </a:t>
            </a:r>
            <a:r>
              <a:rPr lang="en-GB" sz="2800" dirty="0" err="1">
                <a:effectLst/>
                <a:latin typeface="Calibri" panose="020F0502020204030204" pitchFamily="34" charset="0"/>
                <a:ea typeface="DengXian" panose="02010600030101010101" pitchFamily="2" charset="-122"/>
                <a:cs typeface="Times New Roman" panose="02020603050405020304" pitchFamily="18" charset="0"/>
              </a:rPr>
              <a:t>ăn</a:t>
            </a:r>
            <a:r>
              <a:rPr lang="en-GB" sz="2800" dirty="0">
                <a:effectLst/>
                <a:latin typeface="Calibri" panose="020F0502020204030204" pitchFamily="34" charset="0"/>
                <a:ea typeface="DengXian" panose="02010600030101010101" pitchFamily="2" charset="-122"/>
                <a:cs typeface="Times New Roman" panose="02020603050405020304" pitchFamily="18" charset="0"/>
              </a:rPr>
              <a:t> </a:t>
            </a:r>
            <a:r>
              <a:rPr lang="en-GB" sz="2800" dirty="0" err="1">
                <a:effectLst/>
                <a:latin typeface="Calibri" panose="020F0502020204030204" pitchFamily="34" charset="0"/>
                <a:ea typeface="DengXian" panose="02010600030101010101" pitchFamily="2" charset="-122"/>
                <a:cs typeface="Times New Roman" panose="02020603050405020304" pitchFamily="18" charset="0"/>
              </a:rPr>
              <a:t>đa</a:t>
            </a:r>
            <a:r>
              <a:rPr lang="en-GB" sz="2800" dirty="0">
                <a:effectLst/>
                <a:latin typeface="Calibri" panose="020F0502020204030204" pitchFamily="34" charset="0"/>
                <a:ea typeface="DengXian" panose="02010600030101010101" pitchFamily="2" charset="-122"/>
                <a:cs typeface="Times New Roman" panose="02020603050405020304" pitchFamily="18" charset="0"/>
              </a:rPr>
              <a:t> </a:t>
            </a:r>
            <a:r>
              <a:rPr lang="en-GB" sz="2800" dirty="0" err="1">
                <a:effectLst/>
                <a:latin typeface="Calibri" panose="020F0502020204030204" pitchFamily="34" charset="0"/>
                <a:ea typeface="DengXian" panose="02010600030101010101" pitchFamily="2" charset="-122"/>
                <a:cs typeface="Times New Roman" panose="02020603050405020304" pitchFamily="18" charset="0"/>
              </a:rPr>
              <a:t>dạng</a:t>
            </a:r>
            <a:r>
              <a:rPr lang="en-GB" sz="2800" dirty="0">
                <a:effectLst/>
                <a:latin typeface="Calibri" panose="020F0502020204030204" pitchFamily="34" charset="0"/>
                <a:ea typeface="DengXian" panose="02010600030101010101" pitchFamily="2" charset="-122"/>
                <a:cs typeface="Times New Roman" panose="02020603050405020304" pitchFamily="18" charset="0"/>
              </a:rPr>
              <a:t> </a:t>
            </a:r>
            <a:r>
              <a:rPr lang="en-GB" sz="2800" dirty="0" err="1">
                <a:effectLst/>
                <a:latin typeface="Calibri" panose="020F0502020204030204" pitchFamily="34" charset="0"/>
                <a:ea typeface="DengXian" panose="02010600030101010101" pitchFamily="2" charset="-122"/>
                <a:cs typeface="Times New Roman" panose="02020603050405020304" pitchFamily="18" charset="0"/>
              </a:rPr>
              <a:t>các</a:t>
            </a:r>
            <a:r>
              <a:rPr lang="en-GB" sz="2800" dirty="0">
                <a:effectLst/>
                <a:latin typeface="Calibri" panose="020F0502020204030204" pitchFamily="34" charset="0"/>
                <a:ea typeface="DengXian" panose="02010600030101010101" pitchFamily="2" charset="-122"/>
                <a:cs typeface="Times New Roman" panose="02020603050405020304" pitchFamily="18" charset="0"/>
              </a:rPr>
              <a:t> </a:t>
            </a:r>
            <a:r>
              <a:rPr lang="en-GB" sz="2800" dirty="0" err="1">
                <a:effectLst/>
                <a:latin typeface="Calibri" panose="020F0502020204030204" pitchFamily="34" charset="0"/>
                <a:ea typeface="DengXian" panose="02010600030101010101" pitchFamily="2" charset="-122"/>
                <a:cs typeface="Times New Roman" panose="02020603050405020304" pitchFamily="18" charset="0"/>
              </a:rPr>
              <a:t>loại</a:t>
            </a:r>
            <a:r>
              <a:rPr lang="en-GB" sz="2800" dirty="0">
                <a:effectLst/>
                <a:latin typeface="Calibri" panose="020F0502020204030204" pitchFamily="34" charset="0"/>
                <a:ea typeface="DengXian" panose="02010600030101010101" pitchFamily="2" charset="-122"/>
                <a:cs typeface="Times New Roman" panose="02020603050405020304" pitchFamily="18" charset="0"/>
              </a:rPr>
              <a:t> </a:t>
            </a:r>
            <a:r>
              <a:rPr lang="en-GB" sz="2800" dirty="0" err="1">
                <a:effectLst/>
                <a:latin typeface="Calibri" panose="020F0502020204030204" pitchFamily="34" charset="0"/>
                <a:ea typeface="DengXian" panose="02010600030101010101" pitchFamily="2" charset="-122"/>
                <a:cs typeface="Times New Roman" panose="02020603050405020304" pitchFamily="18" charset="0"/>
              </a:rPr>
              <a:t>thực</a:t>
            </a:r>
            <a:r>
              <a:rPr lang="en-GB" sz="2800" dirty="0">
                <a:effectLst/>
                <a:latin typeface="Calibri" panose="020F0502020204030204" pitchFamily="34" charset="0"/>
                <a:ea typeface="DengXian" panose="02010600030101010101" pitchFamily="2" charset="-122"/>
                <a:cs typeface="Times New Roman" panose="02020603050405020304" pitchFamily="18" charset="0"/>
              </a:rPr>
              <a:t> </a:t>
            </a:r>
            <a:r>
              <a:rPr lang="en-GB" sz="2800" dirty="0" err="1">
                <a:effectLst/>
                <a:latin typeface="Calibri" panose="020F0502020204030204" pitchFamily="34" charset="0"/>
                <a:ea typeface="DengXian" panose="02010600030101010101" pitchFamily="2" charset="-122"/>
                <a:cs typeface="Times New Roman" panose="02020603050405020304" pitchFamily="18" charset="0"/>
              </a:rPr>
              <a:t>phẩm</a:t>
            </a:r>
            <a:r>
              <a:rPr lang="en-GB" sz="2800" dirty="0">
                <a:effectLst/>
                <a:latin typeface="Calibri" panose="020F0502020204030204" pitchFamily="34" charset="0"/>
                <a:ea typeface="DengXian" panose="02010600030101010101" pitchFamily="2" charset="-122"/>
                <a:cs typeface="Times New Roman" panose="02020603050405020304" pitchFamily="18" charset="0"/>
              </a:rPr>
              <a:t> </a:t>
            </a:r>
            <a:r>
              <a:rPr lang="en-GB" sz="2800" dirty="0" err="1">
                <a:effectLst/>
                <a:latin typeface="Calibri" panose="020F0502020204030204" pitchFamily="34" charset="0"/>
                <a:ea typeface="DengXian" panose="02010600030101010101" pitchFamily="2" charset="-122"/>
                <a:cs typeface="Times New Roman" panose="02020603050405020304" pitchFamily="18" charset="0"/>
              </a:rPr>
              <a:t>từ</a:t>
            </a:r>
            <a:r>
              <a:rPr lang="en-GB" sz="2800" dirty="0">
                <a:effectLst/>
                <a:latin typeface="Calibri" panose="020F0502020204030204" pitchFamily="34" charset="0"/>
                <a:ea typeface="DengXian" panose="02010600030101010101" pitchFamily="2" charset="-122"/>
                <a:cs typeface="Times New Roman" panose="02020603050405020304" pitchFamily="18" charset="0"/>
              </a:rPr>
              <a:t> </a:t>
            </a:r>
            <a:r>
              <a:rPr lang="en-GB" sz="2800" dirty="0" err="1">
                <a:effectLst/>
                <a:latin typeface="Calibri" panose="020F0502020204030204" pitchFamily="34" charset="0"/>
                <a:ea typeface="DengXian" panose="02010600030101010101" pitchFamily="2" charset="-122"/>
                <a:cs typeface="Times New Roman" panose="02020603050405020304" pitchFamily="18" charset="0"/>
              </a:rPr>
              <a:t>tất</a:t>
            </a:r>
            <a:r>
              <a:rPr lang="en-GB" sz="2800" dirty="0">
                <a:effectLst/>
                <a:latin typeface="Calibri" panose="020F0502020204030204" pitchFamily="34" charset="0"/>
                <a:ea typeface="DengXian" panose="02010600030101010101" pitchFamily="2" charset="-122"/>
                <a:cs typeface="Times New Roman" panose="02020603050405020304" pitchFamily="18" charset="0"/>
              </a:rPr>
              <a:t> </a:t>
            </a:r>
            <a:r>
              <a:rPr lang="en-GB" sz="2800" dirty="0" err="1">
                <a:effectLst/>
                <a:latin typeface="Calibri" panose="020F0502020204030204" pitchFamily="34" charset="0"/>
                <a:ea typeface="DengXian" panose="02010600030101010101" pitchFamily="2" charset="-122"/>
                <a:cs typeface="Times New Roman" panose="02020603050405020304" pitchFamily="18" charset="0"/>
              </a:rPr>
              <a:t>cả</a:t>
            </a:r>
            <a:r>
              <a:rPr lang="en-GB" sz="2800" dirty="0">
                <a:effectLst/>
                <a:latin typeface="Calibri" panose="020F0502020204030204" pitchFamily="34" charset="0"/>
                <a:ea typeface="DengXian" panose="02010600030101010101" pitchFamily="2" charset="-122"/>
                <a:cs typeface="Times New Roman" panose="02020603050405020304" pitchFamily="18" charset="0"/>
              </a:rPr>
              <a:t> </a:t>
            </a:r>
            <a:r>
              <a:rPr lang="en-GB" sz="2800" dirty="0" err="1">
                <a:effectLst/>
                <a:latin typeface="Calibri" panose="020F0502020204030204" pitchFamily="34" charset="0"/>
                <a:ea typeface="DengXian" panose="02010600030101010101" pitchFamily="2" charset="-122"/>
                <a:cs typeface="Times New Roman" panose="02020603050405020304" pitchFamily="18" charset="0"/>
              </a:rPr>
              <a:t>các</a:t>
            </a:r>
            <a:r>
              <a:rPr lang="en-GB" sz="2800" dirty="0">
                <a:effectLst/>
                <a:latin typeface="Calibri" panose="020F0502020204030204" pitchFamily="34" charset="0"/>
                <a:ea typeface="DengXian" panose="02010600030101010101" pitchFamily="2" charset="-122"/>
                <a:cs typeface="Times New Roman" panose="02020603050405020304" pitchFamily="18" charset="0"/>
              </a:rPr>
              <a:t> </a:t>
            </a:r>
            <a:r>
              <a:rPr lang="en-GB" sz="2800" dirty="0" err="1">
                <a:effectLst/>
                <a:latin typeface="Calibri" panose="020F0502020204030204" pitchFamily="34" charset="0"/>
                <a:ea typeface="DengXian" panose="02010600030101010101" pitchFamily="2" charset="-122"/>
                <a:cs typeface="Times New Roman" panose="02020603050405020304" pitchFamily="18" charset="0"/>
              </a:rPr>
              <a:t>nhóm</a:t>
            </a:r>
            <a:r>
              <a:rPr lang="en-GB" sz="2800" dirty="0">
                <a:effectLst/>
                <a:latin typeface="Calibri" panose="020F0502020204030204" pitchFamily="34" charset="0"/>
                <a:ea typeface="DengXian" panose="02010600030101010101" pitchFamily="2" charset="-122"/>
                <a:cs typeface="Times New Roman" panose="02020603050405020304" pitchFamily="18" charset="0"/>
              </a:rPr>
              <a:t> </a:t>
            </a:r>
            <a:r>
              <a:rPr lang="en-GB" sz="2800" dirty="0" err="1">
                <a:effectLst/>
                <a:latin typeface="Calibri" panose="020F0502020204030204" pitchFamily="34" charset="0"/>
                <a:ea typeface="DengXian" panose="02010600030101010101" pitchFamily="2" charset="-122"/>
                <a:cs typeface="Times New Roman" panose="02020603050405020304" pitchFamily="18" charset="0"/>
              </a:rPr>
              <a:t>thực</a:t>
            </a:r>
            <a:r>
              <a:rPr lang="en-GB" sz="2800" dirty="0">
                <a:effectLst/>
                <a:latin typeface="Calibri" panose="020F0502020204030204" pitchFamily="34" charset="0"/>
                <a:ea typeface="DengXian" panose="02010600030101010101" pitchFamily="2" charset="-122"/>
                <a:cs typeface="Times New Roman" panose="02020603050405020304" pitchFamily="18" charset="0"/>
              </a:rPr>
              <a:t> </a:t>
            </a:r>
            <a:r>
              <a:rPr lang="en-GB" sz="2800" dirty="0" err="1">
                <a:effectLst/>
                <a:latin typeface="Calibri" panose="020F0502020204030204" pitchFamily="34" charset="0"/>
                <a:ea typeface="DengXian" panose="02010600030101010101" pitchFamily="2" charset="-122"/>
                <a:cs typeface="Times New Roman" panose="02020603050405020304" pitchFamily="18" charset="0"/>
              </a:rPr>
              <a:t>phẩm</a:t>
            </a:r>
            <a:r>
              <a:rPr lang="en-GB" sz="2800" dirty="0">
                <a:effectLst/>
                <a:latin typeface="Calibri" panose="020F0502020204030204" pitchFamily="34" charset="0"/>
                <a:ea typeface="DengXian" panose="02010600030101010101" pitchFamily="2" charset="-122"/>
                <a:cs typeface="Times New Roman" panose="02020603050405020304" pitchFamily="18" charset="0"/>
              </a:rPr>
              <a:t>. </a:t>
            </a:r>
            <a:endParaRPr lang="en-US" sz="2800" dirty="0">
              <a:effectLst/>
              <a:latin typeface="Calibri" panose="020F0502020204030204" pitchFamily="34" charset="0"/>
              <a:ea typeface="DengXian" panose="02010600030101010101" pitchFamily="2" charset="-122"/>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3200" b="0" i="0" dirty="0" err="1">
                <a:effectLst/>
                <a:latin typeface="Times New Roman" panose="02020603050405020304" pitchFamily="18" charset="0"/>
                <a:ea typeface="DengXian" panose="02010600030101010101" pitchFamily="2" charset="-122"/>
                <a:cs typeface="Times New Roman" panose="02020603050405020304" pitchFamily="18" charset="0"/>
              </a:rPr>
              <a:t>Xác</a:t>
            </a:r>
            <a:r>
              <a:rPr lang="en-US" sz="3200" b="0" i="0" dirty="0">
                <a:effectLst/>
                <a:latin typeface="Times New Roman" panose="02020603050405020304" pitchFamily="18" charset="0"/>
                <a:ea typeface="DengXian" panose="02010600030101010101" pitchFamily="2" charset="-122"/>
                <a:cs typeface="Times New Roman" panose="02020603050405020304" pitchFamily="18" charset="0"/>
              </a:rPr>
              <a:t> </a:t>
            </a:r>
            <a:r>
              <a:rPr lang="en-US" sz="3200" b="0" i="0" dirty="0" err="1">
                <a:effectLst/>
                <a:latin typeface="Times New Roman" panose="02020603050405020304" pitchFamily="18" charset="0"/>
                <a:ea typeface="DengXian" panose="02010600030101010101" pitchFamily="2" charset="-122"/>
                <a:cs typeface="Times New Roman" panose="02020603050405020304" pitchFamily="18" charset="0"/>
              </a:rPr>
              <a:t>định</a:t>
            </a:r>
            <a:r>
              <a:rPr lang="en-US" sz="3200" b="0" i="0" dirty="0">
                <a:effectLst/>
                <a:latin typeface="Times New Roman" panose="02020603050405020304" pitchFamily="18" charset="0"/>
                <a:ea typeface="DengXian" panose="02010600030101010101" pitchFamily="2" charset="-122"/>
                <a:cs typeface="Times New Roman" panose="02020603050405020304" pitchFamily="18" charset="0"/>
              </a:rPr>
              <a:t> </a:t>
            </a:r>
            <a:r>
              <a:rPr lang="en-US" sz="3200" b="0" i="0" dirty="0" err="1">
                <a:effectLst/>
                <a:latin typeface="Times New Roman" panose="02020603050405020304" pitchFamily="18" charset="0"/>
                <a:ea typeface="DengXian" panose="02010600030101010101" pitchFamily="2" charset="-122"/>
                <a:cs typeface="Times New Roman" panose="02020603050405020304" pitchFamily="18" charset="0"/>
              </a:rPr>
              <a:t>ít</a:t>
            </a:r>
            <a:r>
              <a:rPr lang="en-US" sz="3200" b="0" i="0" dirty="0">
                <a:effectLst/>
                <a:latin typeface="Times New Roman" panose="02020603050405020304" pitchFamily="18" charset="0"/>
                <a:ea typeface="DengXian" panose="02010600030101010101" pitchFamily="2" charset="-122"/>
                <a:cs typeface="Times New Roman" panose="02020603050405020304" pitchFamily="18" charset="0"/>
              </a:rPr>
              <a:t> </a:t>
            </a:r>
            <a:r>
              <a:rPr lang="en-US" sz="3200" b="0" i="0" dirty="0" err="1">
                <a:effectLst/>
                <a:latin typeface="Times New Roman" panose="02020603050405020304" pitchFamily="18" charset="0"/>
                <a:ea typeface="DengXian" panose="02010600030101010101" pitchFamily="2" charset="-122"/>
                <a:cs typeface="Times New Roman" panose="02020603050405020304" pitchFamily="18" charset="0"/>
              </a:rPr>
              <a:t>nhất</a:t>
            </a:r>
            <a:r>
              <a:rPr lang="en-US" sz="3200" b="0" i="0" dirty="0">
                <a:effectLst/>
                <a:latin typeface="Times New Roman" panose="02020603050405020304" pitchFamily="18" charset="0"/>
                <a:ea typeface="DengXian" panose="02010600030101010101" pitchFamily="2" charset="-122"/>
                <a:cs typeface="Times New Roman" panose="02020603050405020304" pitchFamily="18" charset="0"/>
              </a:rPr>
              <a:t> </a:t>
            </a:r>
            <a:r>
              <a:rPr lang="en-US" sz="3200" b="0" i="0" dirty="0" err="1">
                <a:effectLst/>
                <a:latin typeface="Times New Roman" panose="02020603050405020304" pitchFamily="18" charset="0"/>
                <a:ea typeface="DengXian" panose="02010600030101010101" pitchFamily="2" charset="-122"/>
                <a:cs typeface="Times New Roman" panose="02020603050405020304" pitchFamily="18" charset="0"/>
              </a:rPr>
              <a:t>hai</a:t>
            </a:r>
            <a:r>
              <a:rPr lang="en-US" sz="3200" b="0" i="0" dirty="0">
                <a:effectLst/>
                <a:latin typeface="Times New Roman" panose="02020603050405020304" pitchFamily="18" charset="0"/>
                <a:ea typeface="DengXian" panose="02010600030101010101" pitchFamily="2" charset="-122"/>
                <a:cs typeface="Times New Roman" panose="02020603050405020304" pitchFamily="18" charset="0"/>
              </a:rPr>
              <a:t> </a:t>
            </a:r>
            <a:r>
              <a:rPr lang="en-US" sz="3200" b="0" i="0" dirty="0" err="1">
                <a:effectLst/>
                <a:latin typeface="Times New Roman" panose="02020603050405020304" pitchFamily="18" charset="0"/>
                <a:ea typeface="DengXian" panose="02010600030101010101" pitchFamily="2" charset="-122"/>
                <a:cs typeface="Times New Roman" panose="02020603050405020304" pitchFamily="18" charset="0"/>
              </a:rPr>
              <a:t>lý</a:t>
            </a:r>
            <a:r>
              <a:rPr lang="en-US" sz="3200" b="0" i="0" dirty="0">
                <a:effectLst/>
                <a:latin typeface="Times New Roman" panose="02020603050405020304" pitchFamily="18" charset="0"/>
                <a:ea typeface="DengXian" panose="02010600030101010101" pitchFamily="2" charset="-122"/>
                <a:cs typeface="Times New Roman" panose="02020603050405020304" pitchFamily="18" charset="0"/>
              </a:rPr>
              <a:t> do </a:t>
            </a:r>
            <a:r>
              <a:rPr lang="en-US" sz="3200" b="0" i="0" dirty="0" err="1">
                <a:effectLst/>
                <a:latin typeface="Times New Roman" panose="02020603050405020304" pitchFamily="18" charset="0"/>
                <a:ea typeface="DengXian" panose="02010600030101010101" pitchFamily="2" charset="-122"/>
                <a:cs typeface="Times New Roman" panose="02020603050405020304" pitchFamily="18" charset="0"/>
              </a:rPr>
              <a:t>cần</a:t>
            </a:r>
            <a:r>
              <a:rPr lang="en-US" sz="3200" b="0" i="0" dirty="0">
                <a:effectLst/>
                <a:latin typeface="Times New Roman" panose="02020603050405020304" pitchFamily="18" charset="0"/>
                <a:ea typeface="DengXian" panose="02010600030101010101" pitchFamily="2" charset="-122"/>
                <a:cs typeface="Times New Roman" panose="02020603050405020304" pitchFamily="18" charset="0"/>
              </a:rPr>
              <a:t> </a:t>
            </a:r>
            <a:r>
              <a:rPr lang="en-US" sz="3200" b="0" i="0" dirty="0" err="1">
                <a:effectLst/>
                <a:latin typeface="Times New Roman" panose="02020603050405020304" pitchFamily="18" charset="0"/>
                <a:ea typeface="DengXian" panose="02010600030101010101" pitchFamily="2" charset="-122"/>
                <a:cs typeface="Times New Roman" panose="02020603050405020304" pitchFamily="18" charset="0"/>
              </a:rPr>
              <a:t>gặp</a:t>
            </a:r>
            <a:r>
              <a:rPr lang="en-US" sz="3200" b="0" i="0" dirty="0">
                <a:effectLst/>
                <a:latin typeface="Times New Roman" panose="02020603050405020304" pitchFamily="18" charset="0"/>
                <a:ea typeface="DengXian" panose="02010600030101010101" pitchFamily="2" charset="-122"/>
                <a:cs typeface="Times New Roman" panose="02020603050405020304" pitchFamily="18" charset="0"/>
              </a:rPr>
              <a:t> </a:t>
            </a:r>
            <a:r>
              <a:rPr lang="en-US" sz="3200" b="0" i="0" dirty="0" err="1">
                <a:effectLst/>
                <a:latin typeface="Times New Roman" panose="02020603050405020304" pitchFamily="18" charset="0"/>
                <a:ea typeface="DengXian" panose="02010600030101010101" pitchFamily="2" charset="-122"/>
                <a:cs typeface="Times New Roman" panose="02020603050405020304" pitchFamily="18" charset="0"/>
              </a:rPr>
              <a:t>chuyên</a:t>
            </a:r>
            <a:r>
              <a:rPr lang="en-US" sz="3200" b="0" i="0" dirty="0">
                <a:effectLst/>
                <a:latin typeface="Times New Roman" panose="02020603050405020304" pitchFamily="18" charset="0"/>
                <a:ea typeface="DengXian" panose="02010600030101010101" pitchFamily="2" charset="-122"/>
                <a:cs typeface="Times New Roman" panose="02020603050405020304" pitchFamily="18" charset="0"/>
              </a:rPr>
              <a:t> </a:t>
            </a:r>
            <a:r>
              <a:rPr lang="en-US" sz="3200" b="0" i="0" dirty="0" err="1">
                <a:effectLst/>
                <a:latin typeface="Times New Roman" panose="02020603050405020304" pitchFamily="18" charset="0"/>
                <a:ea typeface="DengXian" panose="02010600030101010101" pitchFamily="2" charset="-122"/>
                <a:cs typeface="Times New Roman" panose="02020603050405020304" pitchFamily="18" charset="0"/>
              </a:rPr>
              <a:t>gia</a:t>
            </a:r>
            <a:r>
              <a:rPr lang="en-US" sz="3200" b="0" i="0" dirty="0">
                <a:effectLst/>
                <a:latin typeface="Times New Roman" panose="02020603050405020304" pitchFamily="18" charset="0"/>
                <a:ea typeface="DengXian" panose="02010600030101010101" pitchFamily="2" charset="-122"/>
                <a:cs typeface="Times New Roman" panose="02020603050405020304" pitchFamily="18" charset="0"/>
              </a:rPr>
              <a:t> </a:t>
            </a:r>
            <a:r>
              <a:rPr lang="en-US" sz="3200" b="0" i="0" dirty="0" err="1">
                <a:effectLst/>
                <a:latin typeface="Times New Roman" panose="02020603050405020304" pitchFamily="18" charset="0"/>
                <a:ea typeface="DengXian" panose="02010600030101010101" pitchFamily="2" charset="-122"/>
                <a:cs typeface="Times New Roman" panose="02020603050405020304" pitchFamily="18" charset="0"/>
              </a:rPr>
              <a:t>dinh</a:t>
            </a:r>
            <a:r>
              <a:rPr lang="en-US" sz="3200" b="0" i="0" dirty="0">
                <a:effectLst/>
                <a:latin typeface="Times New Roman" panose="02020603050405020304" pitchFamily="18" charset="0"/>
                <a:ea typeface="DengXian" panose="02010600030101010101" pitchFamily="2" charset="-122"/>
                <a:cs typeface="Times New Roman" panose="02020603050405020304" pitchFamily="18" charset="0"/>
              </a:rPr>
              <a:t> </a:t>
            </a:r>
            <a:r>
              <a:rPr lang="en-US" sz="3200" b="0" i="0" dirty="0" err="1">
                <a:effectLst/>
                <a:latin typeface="Times New Roman" panose="02020603050405020304" pitchFamily="18" charset="0"/>
                <a:ea typeface="DengXian" panose="02010600030101010101" pitchFamily="2" charset="-122"/>
                <a:cs typeface="Times New Roman" panose="02020603050405020304" pitchFamily="18" charset="0"/>
              </a:rPr>
              <a:t>dưỡng</a:t>
            </a:r>
            <a:r>
              <a:rPr lang="en-US" sz="3200" b="0" i="0" dirty="0">
                <a:effectLst/>
                <a:latin typeface="Times New Roman" panose="02020603050405020304" pitchFamily="18" charset="0"/>
                <a:ea typeface="DengXian" panose="02010600030101010101" pitchFamily="2" charset="-122"/>
                <a:cs typeface="Times New Roman" panose="02020603050405020304" pitchFamily="18" charset="0"/>
              </a:rPr>
              <a:t> </a:t>
            </a:r>
            <a:r>
              <a:rPr lang="en-US" sz="3200" b="0" i="0" dirty="0" err="1">
                <a:effectLst/>
                <a:latin typeface="Times New Roman" panose="02020603050405020304" pitchFamily="18" charset="0"/>
                <a:ea typeface="DengXian" panose="02010600030101010101" pitchFamily="2" charset="-122"/>
                <a:cs typeface="Times New Roman" panose="02020603050405020304" pitchFamily="18" charset="0"/>
              </a:rPr>
              <a:t>được</a:t>
            </a:r>
            <a:r>
              <a:rPr lang="en-US" sz="3200" b="0" i="0" dirty="0">
                <a:effectLst/>
                <a:latin typeface="Times New Roman" panose="02020603050405020304" pitchFamily="18" charset="0"/>
                <a:ea typeface="DengXian" panose="02010600030101010101" pitchFamily="2" charset="-122"/>
                <a:cs typeface="Times New Roman" panose="02020603050405020304" pitchFamily="18" charset="0"/>
              </a:rPr>
              <a:t> </a:t>
            </a:r>
            <a:r>
              <a:rPr lang="en-US" sz="3200" b="0" i="0" dirty="0" err="1">
                <a:effectLst/>
                <a:latin typeface="Times New Roman" panose="02020603050405020304" pitchFamily="18" charset="0"/>
                <a:ea typeface="DengXian" panose="02010600030101010101" pitchFamily="2" charset="-122"/>
                <a:cs typeface="Times New Roman" panose="02020603050405020304" pitchFamily="18" charset="0"/>
              </a:rPr>
              <a:t>đăng</a:t>
            </a:r>
            <a:r>
              <a:rPr lang="en-US" sz="3200" b="0" i="0" dirty="0">
                <a:effectLst/>
                <a:latin typeface="Times New Roman" panose="02020603050405020304" pitchFamily="18" charset="0"/>
                <a:ea typeface="DengXian" panose="02010600030101010101" pitchFamily="2" charset="-122"/>
                <a:cs typeface="Times New Roman" panose="02020603050405020304" pitchFamily="18" charset="0"/>
              </a:rPr>
              <a:t> </a:t>
            </a:r>
            <a:r>
              <a:rPr lang="en-US" sz="3200" b="0" i="0" dirty="0" err="1">
                <a:effectLst/>
                <a:latin typeface="Times New Roman" panose="02020603050405020304" pitchFamily="18" charset="0"/>
                <a:ea typeface="DengXian" panose="02010600030101010101" pitchFamily="2" charset="-122"/>
                <a:cs typeface="Times New Roman" panose="02020603050405020304" pitchFamily="18" charset="0"/>
              </a:rPr>
              <a:t>ký</a:t>
            </a:r>
            <a:r>
              <a:rPr lang="en-GB" sz="2800" dirty="0">
                <a:effectLst/>
                <a:latin typeface="Calibri" panose="020F0502020204030204" pitchFamily="34" charset="0"/>
                <a:ea typeface="DengXian" panose="02010600030101010101" pitchFamily="2" charset="-122"/>
                <a:cs typeface="Times New Roman" panose="02020603050405020304" pitchFamily="18" charset="0"/>
              </a:rPr>
              <a:t>. </a:t>
            </a:r>
            <a:endParaRPr lang="en-US" sz="2800" dirty="0">
              <a:effectLst/>
              <a:latin typeface="Calibri" panose="020F0502020204030204" pitchFamily="34" charset="0"/>
              <a:ea typeface="DengXian" panose="02010600030101010101" pitchFamily="2" charset="-122"/>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GB" sz="2800" dirty="0">
                <a:effectLst/>
                <a:latin typeface="Calibri" panose="020F0502020204030204" pitchFamily="34" charset="0"/>
                <a:ea typeface="DengXian" panose="02010600030101010101" pitchFamily="2" charset="-122"/>
                <a:cs typeface="Times New Roman" panose="02020603050405020304" pitchFamily="18" charset="0"/>
              </a:rPr>
              <a:t>M</a:t>
            </a:r>
            <a:r>
              <a:rPr lang="vi-VN" sz="2800" dirty="0">
                <a:effectLst/>
                <a:latin typeface="Calibri" panose="020F0502020204030204" pitchFamily="34" charset="0"/>
                <a:ea typeface="DengXian" panose="02010600030101010101" pitchFamily="2" charset="-122"/>
                <a:cs typeface="Times New Roman" panose="02020603050405020304" pitchFamily="18" charset="0"/>
              </a:rPr>
              <a:t>ô</a:t>
            </a:r>
            <a:r>
              <a:rPr lang="en-GB" sz="2800" dirty="0">
                <a:effectLst/>
                <a:latin typeface="Calibri" panose="020F0502020204030204" pitchFamily="34" charset="0"/>
                <a:ea typeface="DengXian" panose="02010600030101010101" pitchFamily="2" charset="-122"/>
                <a:cs typeface="Times New Roman" panose="02020603050405020304" pitchFamily="18" charset="0"/>
              </a:rPr>
              <a:t> </a:t>
            </a:r>
            <a:r>
              <a:rPr lang="en-GB" sz="2800" dirty="0" err="1">
                <a:effectLst/>
                <a:latin typeface="Calibri" panose="020F0502020204030204" pitchFamily="34" charset="0"/>
                <a:ea typeface="DengXian" panose="02010600030101010101" pitchFamily="2" charset="-122"/>
                <a:cs typeface="Times New Roman" panose="02020603050405020304" pitchFamily="18" charset="0"/>
              </a:rPr>
              <a:t>tả</a:t>
            </a:r>
            <a:r>
              <a:rPr lang="en-GB" sz="2800" dirty="0">
                <a:effectLst/>
                <a:latin typeface="Calibri" panose="020F0502020204030204" pitchFamily="34" charset="0"/>
                <a:ea typeface="DengXian" panose="02010600030101010101" pitchFamily="2" charset="-122"/>
                <a:cs typeface="Times New Roman" panose="02020603050405020304" pitchFamily="18" charset="0"/>
              </a:rPr>
              <a:t> </a:t>
            </a:r>
            <a:r>
              <a:rPr lang="en-GB" sz="2800" dirty="0" err="1">
                <a:effectLst/>
                <a:latin typeface="Calibri" panose="020F0502020204030204" pitchFamily="34" charset="0"/>
                <a:ea typeface="DengXian" panose="02010600030101010101" pitchFamily="2" charset="-122"/>
                <a:cs typeface="Times New Roman" panose="02020603050405020304" pitchFamily="18" charset="0"/>
              </a:rPr>
              <a:t>ba</a:t>
            </a:r>
            <a:r>
              <a:rPr lang="en-GB" sz="2800" dirty="0">
                <a:effectLst/>
                <a:latin typeface="Calibri" panose="020F0502020204030204" pitchFamily="34" charset="0"/>
                <a:ea typeface="DengXian" panose="02010600030101010101" pitchFamily="2" charset="-122"/>
                <a:cs typeface="Times New Roman" panose="02020603050405020304" pitchFamily="18" charset="0"/>
              </a:rPr>
              <a:t> </a:t>
            </a:r>
            <a:r>
              <a:rPr lang="en-GB" sz="2800" dirty="0" err="1">
                <a:effectLst/>
                <a:latin typeface="Calibri" panose="020F0502020204030204" pitchFamily="34" charset="0"/>
                <a:ea typeface="DengXian" panose="02010600030101010101" pitchFamily="2" charset="-122"/>
                <a:cs typeface="Times New Roman" panose="02020603050405020304" pitchFamily="18" charset="0"/>
              </a:rPr>
              <a:t>cách</a:t>
            </a:r>
            <a:r>
              <a:rPr lang="en-GB" sz="2800" dirty="0">
                <a:effectLst/>
                <a:latin typeface="Calibri" panose="020F0502020204030204" pitchFamily="34" charset="0"/>
                <a:ea typeface="DengXian" panose="02010600030101010101" pitchFamily="2" charset="-122"/>
                <a:cs typeface="Times New Roman" panose="02020603050405020304" pitchFamily="18" charset="0"/>
              </a:rPr>
              <a:t> </a:t>
            </a:r>
            <a:r>
              <a:rPr lang="en-GB" sz="2800" dirty="0" err="1">
                <a:effectLst/>
                <a:latin typeface="Calibri" panose="020F0502020204030204" pitchFamily="34" charset="0"/>
                <a:ea typeface="DengXian" panose="02010600030101010101" pitchFamily="2" charset="-122"/>
                <a:cs typeface="Times New Roman" panose="02020603050405020304" pitchFamily="18" charset="0"/>
              </a:rPr>
              <a:t>ăn</a:t>
            </a:r>
            <a:r>
              <a:rPr lang="en-GB" sz="2800" dirty="0">
                <a:effectLst/>
                <a:latin typeface="Calibri" panose="020F0502020204030204" pitchFamily="34" charset="0"/>
                <a:ea typeface="DengXian" panose="02010600030101010101" pitchFamily="2" charset="-122"/>
                <a:cs typeface="Times New Roman" panose="02020603050405020304" pitchFamily="18" charset="0"/>
              </a:rPr>
              <a:t> </a:t>
            </a:r>
            <a:r>
              <a:rPr lang="en-GB" sz="2800" dirty="0" err="1">
                <a:effectLst/>
                <a:latin typeface="Calibri" panose="020F0502020204030204" pitchFamily="34" charset="0"/>
                <a:ea typeface="DengXian" panose="02010600030101010101" pitchFamily="2" charset="-122"/>
                <a:cs typeface="Times New Roman" panose="02020603050405020304" pitchFamily="18" charset="0"/>
              </a:rPr>
              <a:t>uống</a:t>
            </a:r>
            <a:r>
              <a:rPr lang="en-GB" sz="2800" dirty="0">
                <a:effectLst/>
                <a:latin typeface="Calibri" panose="020F0502020204030204" pitchFamily="34" charset="0"/>
                <a:ea typeface="DengXian" panose="02010600030101010101" pitchFamily="2" charset="-122"/>
                <a:cs typeface="Times New Roman" panose="02020603050405020304" pitchFamily="18" charset="0"/>
              </a:rPr>
              <a:t> </a:t>
            </a:r>
            <a:r>
              <a:rPr lang="en-GB" sz="2800" dirty="0" err="1">
                <a:effectLst/>
                <a:latin typeface="Calibri" panose="020F0502020204030204" pitchFamily="34" charset="0"/>
                <a:ea typeface="DengXian" panose="02010600030101010101" pitchFamily="2" charset="-122"/>
                <a:cs typeface="Times New Roman" panose="02020603050405020304" pitchFamily="18" charset="0"/>
              </a:rPr>
              <a:t>với</a:t>
            </a:r>
            <a:r>
              <a:rPr lang="en-GB" sz="2800" dirty="0">
                <a:effectLst/>
                <a:latin typeface="Calibri" panose="020F0502020204030204" pitchFamily="34" charset="0"/>
                <a:ea typeface="DengXian" panose="02010600030101010101" pitchFamily="2" charset="-122"/>
                <a:cs typeface="Times New Roman" panose="02020603050405020304" pitchFamily="18" charset="0"/>
              </a:rPr>
              <a:t> </a:t>
            </a:r>
            <a:r>
              <a:rPr lang="en-GB" sz="2800" dirty="0" err="1">
                <a:effectLst/>
                <a:latin typeface="Calibri" panose="020F0502020204030204" pitchFamily="34" charset="0"/>
                <a:ea typeface="DengXian" panose="02010600030101010101" pitchFamily="2" charset="-122"/>
                <a:cs typeface="Times New Roman" panose="02020603050405020304" pitchFamily="18" charset="0"/>
              </a:rPr>
              <a:t>lưu</a:t>
            </a:r>
            <a:r>
              <a:rPr lang="en-GB" sz="2800" dirty="0">
                <a:effectLst/>
                <a:latin typeface="Calibri" panose="020F0502020204030204" pitchFamily="34" charset="0"/>
                <a:ea typeface="DengXian" panose="02010600030101010101" pitchFamily="2" charset="-122"/>
                <a:cs typeface="Times New Roman" panose="02020603050405020304" pitchFamily="18" charset="0"/>
              </a:rPr>
              <a:t> </a:t>
            </a:r>
            <a:r>
              <a:rPr lang="en-GB" sz="2800" dirty="0" err="1">
                <a:effectLst/>
                <a:latin typeface="Calibri" panose="020F0502020204030204" pitchFamily="34" charset="0"/>
                <a:ea typeface="DengXian" panose="02010600030101010101" pitchFamily="2" charset="-122"/>
                <a:cs typeface="Times New Roman" panose="02020603050405020304" pitchFamily="18" charset="0"/>
              </a:rPr>
              <a:t>tâm</a:t>
            </a:r>
            <a:r>
              <a:rPr lang="en-GB" sz="2800" dirty="0">
                <a:effectLst/>
                <a:latin typeface="Calibri" panose="020F0502020204030204" pitchFamily="34" charset="0"/>
                <a:ea typeface="DengXian" panose="02010600030101010101" pitchFamily="2" charset="-122"/>
                <a:cs typeface="Times New Roman" panose="02020603050405020304" pitchFamily="18" charset="0"/>
              </a:rPr>
              <a:t> </a:t>
            </a:r>
            <a:r>
              <a:rPr lang="en-GB" sz="2800" dirty="0" err="1">
                <a:effectLst/>
                <a:latin typeface="Calibri" panose="020F0502020204030204" pitchFamily="34" charset="0"/>
                <a:ea typeface="DengXian" panose="02010600030101010101" pitchFamily="2" charset="-122"/>
                <a:cs typeface="Times New Roman" panose="02020603050405020304" pitchFamily="18" charset="0"/>
              </a:rPr>
              <a:t>về</a:t>
            </a:r>
            <a:r>
              <a:rPr lang="en-GB" sz="2800" dirty="0">
                <a:effectLst/>
                <a:latin typeface="Calibri" panose="020F0502020204030204" pitchFamily="34" charset="0"/>
                <a:ea typeface="DengXian" panose="02010600030101010101" pitchFamily="2" charset="-122"/>
                <a:cs typeface="Times New Roman" panose="02020603050405020304" pitchFamily="18" charset="0"/>
              </a:rPr>
              <a:t> </a:t>
            </a:r>
            <a:r>
              <a:rPr lang="en-GB" sz="2800" dirty="0" err="1">
                <a:effectLst/>
                <a:latin typeface="Calibri" panose="020F0502020204030204" pitchFamily="34" charset="0"/>
                <a:ea typeface="DengXian" panose="02010600030101010101" pitchFamily="2" charset="-122"/>
                <a:cs typeface="Times New Roman" panose="02020603050405020304" pitchFamily="18" charset="0"/>
              </a:rPr>
              <a:t>môi</a:t>
            </a:r>
            <a:r>
              <a:rPr lang="en-GB" sz="2800" dirty="0">
                <a:effectLst/>
                <a:latin typeface="Calibri" panose="020F0502020204030204" pitchFamily="34" charset="0"/>
                <a:ea typeface="DengXian" panose="02010600030101010101" pitchFamily="2" charset="-122"/>
                <a:cs typeface="Times New Roman" panose="02020603050405020304" pitchFamily="18" charset="0"/>
              </a:rPr>
              <a:t> </a:t>
            </a:r>
            <a:r>
              <a:rPr lang="en-GB" sz="2800" dirty="0" err="1">
                <a:effectLst/>
                <a:latin typeface="Calibri" panose="020F0502020204030204" pitchFamily="34" charset="0"/>
                <a:ea typeface="DengXian" panose="02010600030101010101" pitchFamily="2" charset="-122"/>
                <a:cs typeface="Times New Roman" panose="02020603050405020304" pitchFamily="18" charset="0"/>
              </a:rPr>
              <a:t>trường</a:t>
            </a:r>
            <a:r>
              <a:rPr lang="en-GB" sz="2800" dirty="0">
                <a:effectLst/>
                <a:latin typeface="Calibri" panose="020F0502020204030204" pitchFamily="34" charset="0"/>
                <a:ea typeface="DengXian" panose="02010600030101010101" pitchFamily="2" charset="-122"/>
                <a:cs typeface="Times New Roman" panose="02020603050405020304" pitchFamily="18" charset="0"/>
              </a:rPr>
              <a:t>.</a:t>
            </a:r>
            <a:endParaRPr lang="en-US" sz="2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15" name="Title">
            <a:extLst>
              <a:ext uri="{FF2B5EF4-FFF2-40B4-BE49-F238E27FC236}">
                <a16:creationId xmlns:a16="http://schemas.microsoft.com/office/drawing/2014/main" id="{6D1072EE-8898-40D5-AD64-BEB70F3447E9}"/>
              </a:ext>
            </a:extLst>
          </p:cNvPr>
          <p:cNvSpPr>
            <a:spLocks noGrp="1"/>
          </p:cNvSpPr>
          <p:nvPr>
            <p:ph type="ctrTitle"/>
          </p:nvPr>
        </p:nvSpPr>
        <p:spPr>
          <a:xfrm>
            <a:off x="870795" y="1660535"/>
            <a:ext cx="10450413" cy="738664"/>
          </a:xfrm>
        </p:spPr>
        <p:txBody>
          <a:bodyPr vert="horz"/>
          <a:lstStyle/>
          <a:p>
            <a:pPr marL="0" marR="0">
              <a:spcBef>
                <a:spcPts val="0"/>
              </a:spcBef>
              <a:spcAft>
                <a:spcPts val="0"/>
              </a:spcAft>
            </a:pPr>
            <a:r>
              <a:rPr lang="en-US" sz="4800" b="1" dirty="0" err="1">
                <a:effectLst/>
                <a:latin typeface="Times New Roman" panose="02020603050405020304" pitchFamily="18" charset="0"/>
                <a:ea typeface="DengXian" panose="02010600030101010101" pitchFamily="2" charset="-122"/>
                <a:cs typeface="Arial" panose="020B0604020202020204" pitchFamily="34" charset="0"/>
              </a:rPr>
              <a:t>Mục</a:t>
            </a:r>
            <a:r>
              <a:rPr lang="en-US" sz="4800" b="1" dirty="0">
                <a:effectLst/>
                <a:latin typeface="Times New Roman" panose="02020603050405020304" pitchFamily="18" charset="0"/>
                <a:ea typeface="DengXian" panose="02010600030101010101" pitchFamily="2" charset="-122"/>
                <a:cs typeface="Arial" panose="020B0604020202020204" pitchFamily="34" charset="0"/>
              </a:rPr>
              <a:t> </a:t>
            </a:r>
            <a:r>
              <a:rPr lang="en-US" sz="4800" b="1" dirty="0" err="1">
                <a:effectLst/>
                <a:latin typeface="Times New Roman" panose="02020603050405020304" pitchFamily="18" charset="0"/>
                <a:ea typeface="DengXian" panose="02010600030101010101" pitchFamily="2" charset="-122"/>
                <a:cs typeface="Arial" panose="020B0604020202020204" pitchFamily="34" charset="0"/>
              </a:rPr>
              <a:t>tiêu</a:t>
            </a:r>
            <a:r>
              <a:rPr lang="en-US" sz="4800" b="1" dirty="0">
                <a:effectLst/>
                <a:latin typeface="Times New Roman" panose="02020603050405020304" pitchFamily="18" charset="0"/>
                <a:ea typeface="DengXian" panose="02010600030101010101" pitchFamily="2" charset="-122"/>
                <a:cs typeface="Arial" panose="020B0604020202020204" pitchFamily="34" charset="0"/>
              </a:rPr>
              <a:t>:</a:t>
            </a:r>
            <a:endParaRPr lang="en-GB" dirty="0"/>
          </a:p>
        </p:txBody>
      </p:sp>
    </p:spTree>
    <p:extLst>
      <p:ext uri="{BB962C8B-B14F-4D97-AF65-F5344CB8AC3E}">
        <p14:creationId xmlns:p14="http://schemas.microsoft.com/office/powerpoint/2010/main" val="2813886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extLst>
              <p:ext uri="{D42A27DB-BD31-4B8C-83A1-F6EECF244321}">
                <p14:modId xmlns:p14="http://schemas.microsoft.com/office/powerpoint/2010/main" val="25691244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Photo" descr="Decorative photo: A platter of fresh foods, including oranges, avocados, micro greens, pecans, radicchio.">
            <a:extLst>
              <a:ext uri="{FF2B5EF4-FFF2-40B4-BE49-F238E27FC236}">
                <a16:creationId xmlns:a16="http://schemas.microsoft.com/office/drawing/2014/main" id="{3EAC55A8-D52D-41C9-B09B-ADFA5679826A}"/>
              </a:ext>
            </a:extLst>
          </p:cNvPr>
          <p:cNvPicPr>
            <a:picLocks noGrp="1" noChangeAspect="1"/>
          </p:cNvPicPr>
          <p:nvPr>
            <p:ph type="pic" sz="quarter" idx="10"/>
          </p:nvPr>
        </p:nvPicPr>
        <p:blipFill>
          <a:blip r:embed="rId6"/>
          <a:srcRect t="7479" b="7479"/>
          <a:stretch/>
        </p:blipFill>
        <p:spPr/>
      </p:pic>
      <p:sp>
        <p:nvSpPr>
          <p:cNvPr id="7" name="Subtitle">
            <a:extLst>
              <a:ext uri="{FF2B5EF4-FFF2-40B4-BE49-F238E27FC236}">
                <a16:creationId xmlns:a16="http://schemas.microsoft.com/office/drawing/2014/main" id="{D6C3036C-D229-4007-B6A3-98E0EB5ADEEA}"/>
              </a:ext>
            </a:extLst>
          </p:cNvPr>
          <p:cNvSpPr>
            <a:spLocks noGrp="1"/>
          </p:cNvSpPr>
          <p:nvPr>
            <p:ph type="subTitle" idx="1"/>
          </p:nvPr>
        </p:nvSpPr>
        <p:spPr/>
        <p:txBody>
          <a:bodyPr>
            <a:spAutoFit/>
          </a:bodyPr>
          <a:lstStyle/>
          <a:p>
            <a:endParaRPr lang="en-GB" dirty="0"/>
          </a:p>
        </p:txBody>
      </p:sp>
      <p:sp>
        <p:nvSpPr>
          <p:cNvPr id="2" name="Title">
            <a:extLst>
              <a:ext uri="{FF2B5EF4-FFF2-40B4-BE49-F238E27FC236}">
                <a16:creationId xmlns:a16="http://schemas.microsoft.com/office/drawing/2014/main" id="{8D4650AA-336E-46F0-AD64-8C61C819972C}"/>
              </a:ext>
            </a:extLst>
          </p:cNvPr>
          <p:cNvSpPr>
            <a:spLocks noGrp="1"/>
          </p:cNvSpPr>
          <p:nvPr>
            <p:ph type="ctrTitle"/>
          </p:nvPr>
        </p:nvSpPr>
        <p:spPr/>
        <p:txBody>
          <a:bodyPr vert="horz"/>
          <a:lstStyle/>
          <a:p>
            <a:r>
              <a:rPr lang="en-GB" sz="4800" b="1" dirty="0" err="1">
                <a:effectLst/>
                <a:latin typeface="Calibri" panose="020F0502020204030204" pitchFamily="34" charset="0"/>
                <a:ea typeface="DengXian" panose="02010600030101010101" pitchFamily="2" charset="-122"/>
                <a:cs typeface="Arial" panose="020B0604020202020204" pitchFamily="34" charset="0"/>
              </a:rPr>
              <a:t>Một</a:t>
            </a:r>
            <a:r>
              <a:rPr lang="en-GB" sz="4800" b="1" dirty="0">
                <a:effectLst/>
                <a:latin typeface="Calibri" panose="020F0502020204030204" pitchFamily="34" charset="0"/>
                <a:ea typeface="DengXian" panose="02010600030101010101" pitchFamily="2" charset="-122"/>
                <a:cs typeface="Arial" panose="020B0604020202020204" pitchFamily="34" charset="0"/>
              </a:rPr>
              <a:t> </a:t>
            </a:r>
            <a:r>
              <a:rPr lang="en-GB" sz="4800" b="1" dirty="0" err="1">
                <a:effectLst/>
                <a:latin typeface="Calibri" panose="020F0502020204030204" pitchFamily="34" charset="0"/>
                <a:ea typeface="DengXian" panose="02010600030101010101" pitchFamily="2" charset="-122"/>
                <a:cs typeface="Arial" panose="020B0604020202020204" pitchFamily="34" charset="0"/>
              </a:rPr>
              <a:t>thói</a:t>
            </a:r>
            <a:r>
              <a:rPr lang="en-GB" sz="4800" b="1" dirty="0">
                <a:effectLst/>
                <a:latin typeface="Calibri" panose="020F0502020204030204" pitchFamily="34" charset="0"/>
                <a:ea typeface="DengXian" panose="02010600030101010101" pitchFamily="2" charset="-122"/>
                <a:cs typeface="Arial" panose="020B0604020202020204" pitchFamily="34" charset="0"/>
              </a:rPr>
              <a:t> </a:t>
            </a:r>
            <a:r>
              <a:rPr lang="en-GB" sz="4800" b="1" dirty="0" err="1">
                <a:effectLst/>
                <a:latin typeface="Calibri" panose="020F0502020204030204" pitchFamily="34" charset="0"/>
                <a:ea typeface="DengXian" panose="02010600030101010101" pitchFamily="2" charset="-122"/>
                <a:cs typeface="Arial" panose="020B0604020202020204" pitchFamily="34" charset="0"/>
              </a:rPr>
              <a:t>quen</a:t>
            </a:r>
            <a:r>
              <a:rPr lang="en-GB" sz="4800" b="1" dirty="0">
                <a:effectLst/>
                <a:latin typeface="Calibri" panose="020F0502020204030204" pitchFamily="34" charset="0"/>
                <a:ea typeface="DengXian" panose="02010600030101010101" pitchFamily="2" charset="-122"/>
                <a:cs typeface="Arial" panose="020B0604020202020204" pitchFamily="34" charset="0"/>
              </a:rPr>
              <a:t> </a:t>
            </a:r>
            <a:r>
              <a:rPr lang="en-GB" sz="4800" b="1" dirty="0" err="1">
                <a:effectLst/>
                <a:latin typeface="Calibri" panose="020F0502020204030204" pitchFamily="34" charset="0"/>
                <a:ea typeface="DengXian" panose="02010600030101010101" pitchFamily="2" charset="-122"/>
                <a:cs typeface="Arial" panose="020B0604020202020204" pitchFamily="34" charset="0"/>
              </a:rPr>
              <a:t>ăn</a:t>
            </a:r>
            <a:r>
              <a:rPr lang="en-GB" sz="4800" b="1" dirty="0">
                <a:effectLst/>
                <a:latin typeface="Calibri" panose="020F0502020204030204" pitchFamily="34" charset="0"/>
                <a:ea typeface="DengXian" panose="02010600030101010101" pitchFamily="2" charset="-122"/>
                <a:cs typeface="Arial" panose="020B0604020202020204" pitchFamily="34" charset="0"/>
              </a:rPr>
              <a:t> </a:t>
            </a:r>
            <a:r>
              <a:rPr lang="en-GB" sz="4800" b="1" dirty="0" err="1">
                <a:effectLst/>
                <a:latin typeface="Calibri" panose="020F0502020204030204" pitchFamily="34" charset="0"/>
                <a:ea typeface="DengXian" panose="02010600030101010101" pitchFamily="2" charset="-122"/>
                <a:cs typeface="Arial" panose="020B0604020202020204" pitchFamily="34" charset="0"/>
              </a:rPr>
              <a:t>uống</a:t>
            </a:r>
            <a:r>
              <a:rPr lang="en-GB" sz="4800" b="1" dirty="0">
                <a:effectLst/>
                <a:latin typeface="Calibri" panose="020F0502020204030204" pitchFamily="34" charset="0"/>
                <a:ea typeface="DengXian" panose="02010600030101010101" pitchFamily="2" charset="-122"/>
                <a:cs typeface="Arial" panose="020B0604020202020204" pitchFamily="34" charset="0"/>
              </a:rPr>
              <a:t> </a:t>
            </a:r>
            <a:r>
              <a:rPr lang="en-GB" sz="4800" b="1" dirty="0" err="1">
                <a:effectLst/>
                <a:latin typeface="Calibri" panose="020F0502020204030204" pitchFamily="34" charset="0"/>
                <a:ea typeface="DengXian" panose="02010600030101010101" pitchFamily="2" charset="-122"/>
                <a:cs typeface="Arial" panose="020B0604020202020204" pitchFamily="34" charset="0"/>
              </a:rPr>
              <a:t>lành</a:t>
            </a:r>
            <a:r>
              <a:rPr lang="en-GB" sz="4800" b="1" dirty="0">
                <a:effectLst/>
                <a:latin typeface="Calibri" panose="020F0502020204030204" pitchFamily="34" charset="0"/>
                <a:ea typeface="DengXian" panose="02010600030101010101" pitchFamily="2" charset="-122"/>
                <a:cs typeface="Arial" panose="020B0604020202020204" pitchFamily="34" charset="0"/>
              </a:rPr>
              <a:t> </a:t>
            </a:r>
            <a:r>
              <a:rPr lang="en-GB" sz="4800" b="1" dirty="0" err="1">
                <a:effectLst/>
                <a:latin typeface="Calibri" panose="020F0502020204030204" pitchFamily="34" charset="0"/>
                <a:ea typeface="DengXian" panose="02010600030101010101" pitchFamily="2" charset="-122"/>
                <a:cs typeface="Arial" panose="020B0604020202020204" pitchFamily="34" charset="0"/>
              </a:rPr>
              <a:t>mạnh</a:t>
            </a:r>
            <a:r>
              <a:rPr lang="en-GB" sz="4800" b="1" dirty="0">
                <a:effectLst/>
                <a:latin typeface="Calibri" panose="020F0502020204030204" pitchFamily="34" charset="0"/>
                <a:ea typeface="DengXian" panose="02010600030101010101" pitchFamily="2" charset="-122"/>
                <a:cs typeface="Arial" panose="020B0604020202020204" pitchFamily="34" charset="0"/>
              </a:rPr>
              <a:t>.</a:t>
            </a:r>
            <a:endParaRPr lang="en-GB" b="1" dirty="0"/>
          </a:p>
        </p:txBody>
      </p:sp>
      <p:sp>
        <p:nvSpPr>
          <p:cNvPr id="3" name="TextBox 2">
            <a:extLst>
              <a:ext uri="{FF2B5EF4-FFF2-40B4-BE49-F238E27FC236}">
                <a16:creationId xmlns:a16="http://schemas.microsoft.com/office/drawing/2014/main" id="{8F4DD817-5872-DDE8-F174-265E39DCC359}"/>
              </a:ext>
            </a:extLst>
          </p:cNvPr>
          <p:cNvSpPr txBox="1"/>
          <p:nvPr/>
        </p:nvSpPr>
        <p:spPr>
          <a:xfrm>
            <a:off x="393700" y="6336268"/>
            <a:ext cx="3041410" cy="369332"/>
          </a:xfrm>
          <a:prstGeom prst="rect">
            <a:avLst/>
          </a:prstGeom>
          <a:noFill/>
        </p:spPr>
        <p:txBody>
          <a:bodyPr wrap="none" rtlCol="0">
            <a:spAutoFit/>
          </a:bodyPr>
          <a:lstStyle/>
          <a:p>
            <a:r>
              <a:rPr lang="en-US" dirty="0">
                <a:latin typeface="+mj-lt"/>
              </a:rPr>
              <a:t>NationalNutritionMonth.org</a:t>
            </a:r>
          </a:p>
        </p:txBody>
      </p:sp>
      <p:sp>
        <p:nvSpPr>
          <p:cNvPr id="8" name="TextBox 7">
            <a:extLst>
              <a:ext uri="{FF2B5EF4-FFF2-40B4-BE49-F238E27FC236}">
                <a16:creationId xmlns:a16="http://schemas.microsoft.com/office/drawing/2014/main" id="{9499AD90-2822-8052-8A6A-1EF80E4482EA}"/>
              </a:ext>
            </a:extLst>
          </p:cNvPr>
          <p:cNvSpPr txBox="1"/>
          <p:nvPr/>
        </p:nvSpPr>
        <p:spPr>
          <a:xfrm>
            <a:off x="10597423" y="6342102"/>
            <a:ext cx="1379095" cy="369332"/>
          </a:xfrm>
          <a:prstGeom prst="rect">
            <a:avLst/>
          </a:prstGeom>
          <a:noFill/>
        </p:spPr>
        <p:txBody>
          <a:bodyPr wrap="none" rtlCol="0">
            <a:spAutoFit/>
          </a:bodyPr>
          <a:lstStyle/>
          <a:p>
            <a:r>
              <a:rPr lang="en-US" dirty="0">
                <a:solidFill>
                  <a:schemeClr val="bg1"/>
                </a:solidFill>
                <a:latin typeface="+mj-lt"/>
              </a:rPr>
              <a:t>eatright.org</a:t>
            </a:r>
          </a:p>
        </p:txBody>
      </p:sp>
    </p:spTree>
    <p:extLst>
      <p:ext uri="{BB962C8B-B14F-4D97-AF65-F5344CB8AC3E}">
        <p14:creationId xmlns:p14="http://schemas.microsoft.com/office/powerpoint/2010/main" val="3354381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extLst>
              <p:ext uri="{D42A27DB-BD31-4B8C-83A1-F6EECF244321}">
                <p14:modId xmlns:p14="http://schemas.microsoft.com/office/powerpoint/2010/main" val="40940240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3" name="Photo" descr="Decorative photo: A woman in a grocery store aisle reading a box of cereal. The Nutrition Facts Panel is on the side of the box.">
            <a:extLst>
              <a:ext uri="{FF2B5EF4-FFF2-40B4-BE49-F238E27FC236}">
                <a16:creationId xmlns:a16="http://schemas.microsoft.com/office/drawing/2014/main" id="{3AC594FD-2105-42E7-9B51-A6D1E155B514}"/>
              </a:ext>
            </a:extLst>
          </p:cNvPr>
          <p:cNvPicPr>
            <a:picLocks noGrp="1" noChangeAspect="1"/>
          </p:cNvPicPr>
          <p:nvPr>
            <p:ph type="pic" sz="quarter" idx="10"/>
          </p:nvPr>
        </p:nvPicPr>
        <p:blipFill rotWithShape="1">
          <a:blip r:embed="rId6"/>
          <a:srcRect t="7437" b="7437"/>
          <a:stretch/>
        </p:blipFill>
        <p:spPr/>
      </p:pic>
      <p:sp>
        <p:nvSpPr>
          <p:cNvPr id="2" name="Title 1">
            <a:extLst>
              <a:ext uri="{FF2B5EF4-FFF2-40B4-BE49-F238E27FC236}">
                <a16:creationId xmlns:a16="http://schemas.microsoft.com/office/drawing/2014/main" id="{8D4650AA-336E-46F0-AD64-8C61C819972C}"/>
              </a:ext>
            </a:extLst>
          </p:cNvPr>
          <p:cNvSpPr>
            <a:spLocks noGrp="1"/>
          </p:cNvSpPr>
          <p:nvPr>
            <p:ph type="ctrTitle"/>
          </p:nvPr>
        </p:nvSpPr>
        <p:spPr/>
        <p:txBody>
          <a:bodyPr vert="horz"/>
          <a:lstStyle/>
          <a:p>
            <a:r>
              <a:rPr lang="en-US" sz="4800" b="1" dirty="0" err="1">
                <a:effectLst/>
                <a:latin typeface="Calibri" panose="020F0502020204030204" pitchFamily="34" charset="0"/>
                <a:ea typeface="DengXian" panose="02010600030101010101" pitchFamily="2" charset="-122"/>
              </a:rPr>
              <a:t>Nuôi</a:t>
            </a:r>
            <a:r>
              <a:rPr lang="en-US" sz="4800" b="1" dirty="0">
                <a:effectLst/>
                <a:latin typeface="Calibri" panose="020F0502020204030204" pitchFamily="34" charset="0"/>
                <a:ea typeface="DengXian" panose="02010600030101010101" pitchFamily="2" charset="-122"/>
              </a:rPr>
              <a:t> </a:t>
            </a:r>
            <a:r>
              <a:rPr lang="en-US" sz="4800" b="1" dirty="0" err="1">
                <a:effectLst/>
                <a:latin typeface="Calibri" panose="020F0502020204030204" pitchFamily="34" charset="0"/>
                <a:ea typeface="DengXian" panose="02010600030101010101" pitchFamily="2" charset="-122"/>
              </a:rPr>
              <a:t>dưỡng</a:t>
            </a:r>
            <a:r>
              <a:rPr lang="en-US" sz="4800" b="1" dirty="0">
                <a:effectLst/>
                <a:latin typeface="Calibri" panose="020F0502020204030204" pitchFamily="34" charset="0"/>
                <a:ea typeface="DengXian" panose="02010600030101010101" pitchFamily="2" charset="-122"/>
              </a:rPr>
              <a:t> </a:t>
            </a:r>
            <a:r>
              <a:rPr lang="en-US" sz="4800" b="1" dirty="0" err="1">
                <a:effectLst/>
                <a:latin typeface="Calibri" panose="020F0502020204030204" pitchFamily="34" charset="0"/>
                <a:ea typeface="DengXian" panose="02010600030101010101" pitchFamily="2" charset="-122"/>
              </a:rPr>
              <a:t>nguồn</a:t>
            </a:r>
            <a:r>
              <a:rPr lang="en-US" sz="4800" b="1" dirty="0">
                <a:effectLst/>
                <a:latin typeface="Calibri" panose="020F0502020204030204" pitchFamily="34" charset="0"/>
                <a:ea typeface="DengXian" panose="02010600030101010101" pitchFamily="2" charset="-122"/>
              </a:rPr>
              <a:t> </a:t>
            </a:r>
            <a:r>
              <a:rPr lang="en-US" sz="4800" b="1" dirty="0" err="1">
                <a:effectLst/>
                <a:latin typeface="Calibri" panose="020F0502020204030204" pitchFamily="34" charset="0"/>
                <a:ea typeface="DengXian" panose="02010600030101010101" pitchFamily="2" charset="-122"/>
              </a:rPr>
              <a:t>ngân</a:t>
            </a:r>
            <a:r>
              <a:rPr lang="en-US" sz="4800" b="1" dirty="0">
                <a:effectLst/>
                <a:latin typeface="Calibri" panose="020F0502020204030204" pitchFamily="34" charset="0"/>
                <a:ea typeface="DengXian" panose="02010600030101010101" pitchFamily="2" charset="-122"/>
              </a:rPr>
              <a:t> </a:t>
            </a:r>
            <a:r>
              <a:rPr lang="en-US" sz="4800" b="1" dirty="0" err="1">
                <a:effectLst/>
                <a:latin typeface="Calibri" panose="020F0502020204030204" pitchFamily="34" charset="0"/>
                <a:ea typeface="DengXian" panose="02010600030101010101" pitchFamily="2" charset="-122"/>
              </a:rPr>
              <a:t>sách</a:t>
            </a:r>
            <a:r>
              <a:rPr lang="en-US" sz="4800" b="1" dirty="0">
                <a:effectLst/>
                <a:latin typeface="Calibri" panose="020F0502020204030204" pitchFamily="34" charset="0"/>
                <a:ea typeface="DengXian" panose="02010600030101010101" pitchFamily="2" charset="-122"/>
              </a:rPr>
              <a:t>.</a:t>
            </a:r>
            <a:endParaRPr lang="en-GB" b="1" dirty="0"/>
          </a:p>
        </p:txBody>
      </p:sp>
      <p:sp>
        <p:nvSpPr>
          <p:cNvPr id="5" name="Subtitle 4">
            <a:extLst>
              <a:ext uri="{FF2B5EF4-FFF2-40B4-BE49-F238E27FC236}">
                <a16:creationId xmlns:a16="http://schemas.microsoft.com/office/drawing/2014/main" id="{84B2A06F-7367-DEA0-8A58-F051632D540C}"/>
              </a:ext>
            </a:extLst>
          </p:cNvPr>
          <p:cNvSpPr>
            <a:spLocks noGrp="1"/>
          </p:cNvSpPr>
          <p:nvPr>
            <p:ph type="subTitle" idx="1"/>
          </p:nvPr>
        </p:nvSpPr>
        <p:spPr/>
        <p:txBody>
          <a:bodyPr/>
          <a:lstStyle/>
          <a:p>
            <a:endParaRPr lang="en-US"/>
          </a:p>
        </p:txBody>
      </p:sp>
      <p:sp>
        <p:nvSpPr>
          <p:cNvPr id="6" name="TextBox 5">
            <a:extLst>
              <a:ext uri="{FF2B5EF4-FFF2-40B4-BE49-F238E27FC236}">
                <a16:creationId xmlns:a16="http://schemas.microsoft.com/office/drawing/2014/main" id="{565DFFF8-1235-6FDB-1CDA-F2EB4FF591CA}"/>
              </a:ext>
            </a:extLst>
          </p:cNvPr>
          <p:cNvSpPr txBox="1"/>
          <p:nvPr/>
        </p:nvSpPr>
        <p:spPr>
          <a:xfrm>
            <a:off x="393700" y="6336268"/>
            <a:ext cx="3041410" cy="369332"/>
          </a:xfrm>
          <a:prstGeom prst="rect">
            <a:avLst/>
          </a:prstGeom>
          <a:noFill/>
        </p:spPr>
        <p:txBody>
          <a:bodyPr wrap="none" rtlCol="0">
            <a:spAutoFit/>
          </a:bodyPr>
          <a:lstStyle/>
          <a:p>
            <a:r>
              <a:rPr lang="en-US" dirty="0">
                <a:latin typeface="+mj-lt"/>
              </a:rPr>
              <a:t>NationalNutritionMonth.org</a:t>
            </a:r>
          </a:p>
        </p:txBody>
      </p:sp>
      <p:sp>
        <p:nvSpPr>
          <p:cNvPr id="7" name="TextBox 6">
            <a:extLst>
              <a:ext uri="{FF2B5EF4-FFF2-40B4-BE49-F238E27FC236}">
                <a16:creationId xmlns:a16="http://schemas.microsoft.com/office/drawing/2014/main" id="{FFE96322-ECE6-4D2D-A0A8-D54EBFB7736E}"/>
              </a:ext>
            </a:extLst>
          </p:cNvPr>
          <p:cNvSpPr txBox="1"/>
          <p:nvPr/>
        </p:nvSpPr>
        <p:spPr>
          <a:xfrm>
            <a:off x="10597423" y="6342102"/>
            <a:ext cx="1379095" cy="369332"/>
          </a:xfrm>
          <a:prstGeom prst="rect">
            <a:avLst/>
          </a:prstGeom>
          <a:noFill/>
        </p:spPr>
        <p:txBody>
          <a:bodyPr wrap="none" rtlCol="0">
            <a:spAutoFit/>
          </a:bodyPr>
          <a:lstStyle/>
          <a:p>
            <a:r>
              <a:rPr lang="en-US" dirty="0">
                <a:solidFill>
                  <a:schemeClr val="bg1"/>
                </a:solidFill>
                <a:latin typeface="+mj-lt"/>
              </a:rPr>
              <a:t>eatright.org</a:t>
            </a:r>
          </a:p>
        </p:txBody>
      </p:sp>
    </p:spTree>
    <p:extLst>
      <p:ext uri="{BB962C8B-B14F-4D97-AF65-F5344CB8AC3E}">
        <p14:creationId xmlns:p14="http://schemas.microsoft.com/office/powerpoint/2010/main" val="2198313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D6F65A9A-5C27-43A8-8DF6-2B28596C09BA}"/>
              </a:ext>
            </a:extLst>
          </p:cNvPr>
          <p:cNvSpPr txBox="1">
            <a:spLocks/>
          </p:cNvSpPr>
          <p:nvPr/>
        </p:nvSpPr>
        <p:spPr>
          <a:xfrm>
            <a:off x="1310640" y="1143000"/>
            <a:ext cx="10347960" cy="1066800"/>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000" b="1" dirty="0" err="1">
                <a:effectLst/>
                <a:latin typeface="Calibri" panose="020F0502020204030204" pitchFamily="34" charset="0"/>
                <a:ea typeface="DengXian" panose="02010600030101010101" pitchFamily="2" charset="-122"/>
              </a:rPr>
              <a:t>Nuôi</a:t>
            </a:r>
            <a:r>
              <a:rPr lang="en-US" sz="4000" b="1" dirty="0">
                <a:effectLst/>
                <a:latin typeface="Calibri" panose="020F0502020204030204" pitchFamily="34" charset="0"/>
                <a:ea typeface="DengXian" panose="02010600030101010101" pitchFamily="2" charset="-122"/>
              </a:rPr>
              <a:t> </a:t>
            </a:r>
            <a:r>
              <a:rPr lang="en-US" sz="4000" b="1" dirty="0" err="1">
                <a:effectLst/>
                <a:latin typeface="Calibri" panose="020F0502020204030204" pitchFamily="34" charset="0"/>
                <a:ea typeface="DengXian" panose="02010600030101010101" pitchFamily="2" charset="-122"/>
              </a:rPr>
              <a:t>dưỡng</a:t>
            </a:r>
            <a:r>
              <a:rPr lang="en-US" sz="4000" b="1" dirty="0">
                <a:effectLst/>
                <a:latin typeface="Calibri" panose="020F0502020204030204" pitchFamily="34" charset="0"/>
                <a:ea typeface="DengXian" panose="02010600030101010101" pitchFamily="2" charset="-122"/>
              </a:rPr>
              <a:t> </a:t>
            </a:r>
            <a:r>
              <a:rPr lang="en-US" sz="4000" b="1" dirty="0" err="1">
                <a:effectLst/>
                <a:latin typeface="Calibri" panose="020F0502020204030204" pitchFamily="34" charset="0"/>
                <a:ea typeface="DengXian" panose="02010600030101010101" pitchFamily="2" charset="-122"/>
              </a:rPr>
              <a:t>nguồn</a:t>
            </a:r>
            <a:r>
              <a:rPr lang="en-US" sz="4000" b="1" dirty="0">
                <a:effectLst/>
                <a:latin typeface="Calibri" panose="020F0502020204030204" pitchFamily="34" charset="0"/>
                <a:ea typeface="DengXian" panose="02010600030101010101" pitchFamily="2" charset="-122"/>
              </a:rPr>
              <a:t> </a:t>
            </a:r>
            <a:r>
              <a:rPr lang="en-US" sz="4000" b="1" dirty="0" err="1">
                <a:effectLst/>
                <a:latin typeface="Calibri" panose="020F0502020204030204" pitchFamily="34" charset="0"/>
                <a:ea typeface="DengXian" panose="02010600030101010101" pitchFamily="2" charset="-122"/>
              </a:rPr>
              <a:t>ngân</a:t>
            </a:r>
            <a:r>
              <a:rPr lang="en-US" sz="4000" b="1" dirty="0">
                <a:effectLst/>
                <a:latin typeface="Calibri" panose="020F0502020204030204" pitchFamily="34" charset="0"/>
                <a:ea typeface="DengXian" panose="02010600030101010101" pitchFamily="2" charset="-122"/>
              </a:rPr>
              <a:t> </a:t>
            </a:r>
            <a:r>
              <a:rPr lang="en-US" sz="4000" b="1" dirty="0" err="1">
                <a:effectLst/>
                <a:latin typeface="Calibri" panose="020F0502020204030204" pitchFamily="34" charset="0"/>
                <a:ea typeface="DengXian" panose="02010600030101010101" pitchFamily="2" charset="-122"/>
              </a:rPr>
              <a:t>sách</a:t>
            </a:r>
            <a:r>
              <a:rPr lang="en-US" sz="4000" b="1" dirty="0">
                <a:effectLst/>
                <a:latin typeface="Calibri" panose="020F0502020204030204" pitchFamily="34" charset="0"/>
                <a:ea typeface="DengXian" panose="02010600030101010101" pitchFamily="2" charset="-122"/>
              </a:rPr>
              <a:t>.</a:t>
            </a:r>
            <a:endParaRPr lang="en-US" sz="4000" b="1" dirty="0"/>
          </a:p>
        </p:txBody>
      </p:sp>
      <p:sp>
        <p:nvSpPr>
          <p:cNvPr id="6" name="Text Placeholder 1">
            <a:extLst>
              <a:ext uri="{FF2B5EF4-FFF2-40B4-BE49-F238E27FC236}">
                <a16:creationId xmlns:a16="http://schemas.microsoft.com/office/drawing/2014/main" id="{BFFD82C6-FA1C-4FFD-AACB-F79B51B0132A}"/>
              </a:ext>
            </a:extLst>
          </p:cNvPr>
          <p:cNvSpPr txBox="1">
            <a:spLocks/>
          </p:cNvSpPr>
          <p:nvPr/>
        </p:nvSpPr>
        <p:spPr>
          <a:xfrm>
            <a:off x="1219200" y="1984744"/>
            <a:ext cx="9398000" cy="3505199"/>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7000"/>
              </a:lnSpc>
              <a:spcBef>
                <a:spcPts val="0"/>
              </a:spcBef>
              <a:spcAft>
                <a:spcPts val="0"/>
              </a:spcAft>
              <a:buClr>
                <a:srgbClr val="39683E"/>
              </a:buClr>
              <a:buFont typeface="Symbol" panose="05050102010706020507" pitchFamily="18" charset="2"/>
              <a:buChar char=""/>
            </a:pPr>
            <a:r>
              <a:rPr lang="vi-VN" sz="3200" dirty="0">
                <a:solidFill>
                  <a:schemeClr val="tx1"/>
                </a:solidFill>
                <a:latin typeface="Calibri" panose="020F0502020204030204" pitchFamily="34" charset="0"/>
                <a:cs typeface="Times New Roman" panose="02020603050405020304" pitchFamily="18" charset="0"/>
              </a:rPr>
              <a:t>Học các kỹ năng nấu nướng, chuẩn bị thức ăn và lên kế hoạch cho bữa ăn.</a:t>
            </a:r>
            <a:endParaRPr lang="en-US" sz="3200" dirty="0">
              <a:solidFill>
                <a:schemeClr val="tx1"/>
              </a:solidFill>
              <a:latin typeface="Calibri" panose="020F0502020204030204" pitchFamily="34" charset="0"/>
              <a:cs typeface="Times New Roman" panose="02020603050405020304" pitchFamily="18" charset="0"/>
            </a:endParaRPr>
          </a:p>
          <a:p>
            <a:pPr>
              <a:lnSpc>
                <a:spcPct val="107000"/>
              </a:lnSpc>
              <a:spcBef>
                <a:spcPts val="0"/>
              </a:spcBef>
              <a:spcAft>
                <a:spcPts val="0"/>
              </a:spcAft>
              <a:buClr>
                <a:srgbClr val="39683E"/>
              </a:buClr>
              <a:buFont typeface="Symbol" panose="05050102010706020507" pitchFamily="18" charset="2"/>
              <a:buChar char=""/>
            </a:pPr>
            <a:r>
              <a:rPr lang="vi-VN" sz="3200" dirty="0">
                <a:solidFill>
                  <a:schemeClr val="tx1"/>
                </a:solidFill>
                <a:latin typeface="Calibri" panose="020F0502020204030204" pitchFamily="34" charset="0"/>
                <a:cs typeface="Times New Roman" panose="02020603050405020304" pitchFamily="18" charset="0"/>
              </a:rPr>
              <a:t>Sử dụng danh sách đi chợ và mua các thực phẩm giảm giá.</a:t>
            </a:r>
            <a:endParaRPr lang="en-US" sz="3200" dirty="0">
              <a:solidFill>
                <a:schemeClr val="tx1"/>
              </a:solidFill>
              <a:latin typeface="Calibri" panose="020F0502020204030204" pitchFamily="34" charset="0"/>
              <a:cs typeface="Times New Roman" panose="02020603050405020304" pitchFamily="18" charset="0"/>
            </a:endParaRPr>
          </a:p>
          <a:p>
            <a:pPr>
              <a:lnSpc>
                <a:spcPct val="107000"/>
              </a:lnSpc>
              <a:spcBef>
                <a:spcPts val="0"/>
              </a:spcBef>
              <a:spcAft>
                <a:spcPts val="0"/>
              </a:spcAft>
              <a:buClr>
                <a:srgbClr val="39683E"/>
              </a:buClr>
              <a:buFont typeface="Symbol" panose="05050102010706020507" pitchFamily="18" charset="2"/>
              <a:buChar char=""/>
            </a:pPr>
            <a:r>
              <a:rPr lang="vi-VN" sz="3200" dirty="0">
                <a:solidFill>
                  <a:schemeClr val="tx1"/>
                </a:solidFill>
                <a:latin typeface="Calibri" panose="020F0502020204030204" pitchFamily="34" charset="0"/>
                <a:cs typeface="Times New Roman" panose="02020603050405020304" pitchFamily="18" charset="0"/>
              </a:rPr>
              <a:t>Tìm hiểu về các nguồn lực cộng đồng như SNAP, WIC và ngân hàng thực phẩm tại địa phương.</a:t>
            </a:r>
            <a:endParaRPr lang="en-US" sz="3200" dirty="0">
              <a:solidFill>
                <a:schemeClr val="tx1"/>
              </a:solidFill>
              <a:latin typeface="Calibri" panose="020F0502020204030204" pitchFamily="34" charset="0"/>
              <a:cs typeface="Times New Roman" panose="02020603050405020304" pitchFamily="18" charset="0"/>
            </a:endParaRPr>
          </a:p>
          <a:p>
            <a:pPr>
              <a:lnSpc>
                <a:spcPct val="107000"/>
              </a:lnSpc>
              <a:spcBef>
                <a:spcPts val="0"/>
              </a:spcBef>
              <a:spcAft>
                <a:spcPts val="0"/>
              </a:spcAft>
              <a:buClr>
                <a:srgbClr val="39683E"/>
              </a:buClr>
              <a:buFont typeface="Symbol" panose="05050102010706020507" pitchFamily="18" charset="2"/>
              <a:buChar char=""/>
            </a:pPr>
            <a:r>
              <a:rPr lang="en-US" sz="3200" dirty="0" err="1">
                <a:solidFill>
                  <a:schemeClr val="tx1"/>
                </a:solidFill>
                <a:latin typeface="Calibri" panose="020F0502020204030204" pitchFamily="34" charset="0"/>
                <a:cs typeface="Times New Roman" panose="02020603050405020304" pitchFamily="18" charset="0"/>
              </a:rPr>
              <a:t>Thực</a:t>
            </a:r>
            <a:r>
              <a:rPr lang="en-US" sz="3200" dirty="0">
                <a:solidFill>
                  <a:schemeClr val="tx1"/>
                </a:solidFill>
                <a:latin typeface="Calibri" panose="020F0502020204030204" pitchFamily="34" charset="0"/>
                <a:cs typeface="Times New Roman" panose="02020603050405020304" pitchFamily="18" charset="0"/>
              </a:rPr>
              <a:t> </a:t>
            </a:r>
            <a:r>
              <a:rPr lang="en-US" sz="3200" dirty="0" err="1">
                <a:solidFill>
                  <a:schemeClr val="tx1"/>
                </a:solidFill>
                <a:latin typeface="Calibri" panose="020F0502020204030204" pitchFamily="34" charset="0"/>
                <a:cs typeface="Times New Roman" panose="02020603050405020304" pitchFamily="18" charset="0"/>
              </a:rPr>
              <a:t>hành</a:t>
            </a:r>
            <a:r>
              <a:rPr lang="en-US" sz="3200" dirty="0">
                <a:solidFill>
                  <a:schemeClr val="tx1"/>
                </a:solidFill>
                <a:latin typeface="Calibri" panose="020F0502020204030204" pitchFamily="34" charset="0"/>
                <a:cs typeface="Times New Roman" panose="02020603050405020304" pitchFamily="18" charset="0"/>
              </a:rPr>
              <a:t> an </a:t>
            </a:r>
            <a:r>
              <a:rPr lang="en-US" sz="3200" dirty="0" err="1">
                <a:solidFill>
                  <a:schemeClr val="tx1"/>
                </a:solidFill>
                <a:latin typeface="Calibri" panose="020F0502020204030204" pitchFamily="34" charset="0"/>
                <a:cs typeface="Times New Roman" panose="02020603050405020304" pitchFamily="18" charset="0"/>
              </a:rPr>
              <a:t>toàn</a:t>
            </a:r>
            <a:r>
              <a:rPr lang="en-US" sz="3200" dirty="0">
                <a:solidFill>
                  <a:schemeClr val="tx1"/>
                </a:solidFill>
                <a:latin typeface="Calibri" panose="020F0502020204030204" pitchFamily="34" charset="0"/>
                <a:cs typeface="Times New Roman" panose="02020603050405020304" pitchFamily="18" charset="0"/>
              </a:rPr>
              <a:t> </a:t>
            </a:r>
            <a:r>
              <a:rPr lang="en-US" sz="3200" dirty="0" err="1">
                <a:solidFill>
                  <a:schemeClr val="tx1"/>
                </a:solidFill>
                <a:latin typeface="Calibri" panose="020F0502020204030204" pitchFamily="34" charset="0"/>
                <a:cs typeface="Times New Roman" panose="02020603050405020304" pitchFamily="18" charset="0"/>
              </a:rPr>
              <a:t>thực</a:t>
            </a:r>
            <a:r>
              <a:rPr lang="en-US" sz="3200" dirty="0">
                <a:solidFill>
                  <a:schemeClr val="tx1"/>
                </a:solidFill>
                <a:latin typeface="Calibri" panose="020F0502020204030204" pitchFamily="34" charset="0"/>
                <a:cs typeface="Times New Roman" panose="02020603050405020304" pitchFamily="18" charset="0"/>
              </a:rPr>
              <a:t> </a:t>
            </a:r>
            <a:r>
              <a:rPr lang="en-US" sz="3200" dirty="0" err="1">
                <a:solidFill>
                  <a:schemeClr val="tx1"/>
                </a:solidFill>
                <a:latin typeface="Calibri" panose="020F0502020204030204" pitchFamily="34" charset="0"/>
                <a:cs typeface="Times New Roman" panose="02020603050405020304" pitchFamily="18" charset="0"/>
              </a:rPr>
              <a:t>phẩm</a:t>
            </a:r>
            <a:r>
              <a:rPr lang="en-US" sz="3200" dirty="0">
                <a:solidFill>
                  <a:schemeClr val="tx1"/>
                </a:solidFill>
                <a:latin typeface="Calibri" panose="020F0502020204030204" pitchFamily="34" charset="0"/>
                <a:cs typeface="Times New Roman" panose="02020603050405020304" pitchFamily="18" charset="0"/>
              </a:rPr>
              <a:t> </a:t>
            </a:r>
            <a:r>
              <a:rPr lang="en-US" sz="3200" dirty="0" err="1">
                <a:solidFill>
                  <a:schemeClr val="tx1"/>
                </a:solidFill>
                <a:latin typeface="Calibri" panose="020F0502020204030204" pitchFamily="34" charset="0"/>
                <a:cs typeface="Times New Roman" panose="02020603050405020304" pitchFamily="18" charset="0"/>
              </a:rPr>
              <a:t>tại</a:t>
            </a:r>
            <a:r>
              <a:rPr lang="en-US" sz="3200" dirty="0">
                <a:solidFill>
                  <a:schemeClr val="tx1"/>
                </a:solidFill>
                <a:latin typeface="Calibri" panose="020F0502020204030204" pitchFamily="34" charset="0"/>
                <a:cs typeface="Times New Roman" panose="02020603050405020304" pitchFamily="18" charset="0"/>
              </a:rPr>
              <a:t> </a:t>
            </a:r>
            <a:r>
              <a:rPr lang="en-US" sz="3200" dirty="0" err="1">
                <a:solidFill>
                  <a:schemeClr val="tx1"/>
                </a:solidFill>
                <a:latin typeface="Calibri" panose="020F0502020204030204" pitchFamily="34" charset="0"/>
                <a:cs typeface="Times New Roman" panose="02020603050405020304" pitchFamily="18" charset="0"/>
              </a:rPr>
              <a:t>nhà</a:t>
            </a:r>
            <a:r>
              <a:rPr lang="en-US" sz="3200" dirty="0">
                <a:solidFill>
                  <a:schemeClr val="tx1"/>
                </a:solidFill>
                <a:latin typeface="Calibri" panose="020F0502020204030204" pitchFamily="34" charset="0"/>
                <a:cs typeface="Times New Roman" panose="02020603050405020304" pitchFamily="18" charset="0"/>
              </a:rPr>
              <a:t>.</a:t>
            </a:r>
          </a:p>
        </p:txBody>
      </p:sp>
      <p:sp>
        <p:nvSpPr>
          <p:cNvPr id="9" name="TextBox 8">
            <a:extLst>
              <a:ext uri="{FF2B5EF4-FFF2-40B4-BE49-F238E27FC236}">
                <a16:creationId xmlns:a16="http://schemas.microsoft.com/office/drawing/2014/main" id="{64C36A6C-E21B-4358-DB80-87269D8AF045}"/>
              </a:ext>
            </a:extLst>
          </p:cNvPr>
          <p:cNvSpPr txBox="1"/>
          <p:nvPr/>
        </p:nvSpPr>
        <p:spPr>
          <a:xfrm>
            <a:off x="396766" y="496669"/>
            <a:ext cx="6784426" cy="369332"/>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1800" b="1" dirty="0">
                <a:solidFill>
                  <a:srgbClr val="C0D446"/>
                </a:solidFill>
              </a:rPr>
              <a:t>National Nutrition Month</a:t>
            </a:r>
            <a:r>
              <a:rPr lang="en-US" sz="1800" b="1" baseline="30000" dirty="0">
                <a:solidFill>
                  <a:srgbClr val="C0D446"/>
                </a:solidFill>
              </a:rPr>
              <a:t>® </a:t>
            </a:r>
            <a:r>
              <a:rPr lang="en-US" sz="1800" b="1" dirty="0">
                <a:solidFill>
                  <a:srgbClr val="C0D446"/>
                </a:solidFill>
              </a:rPr>
              <a:t>2024</a:t>
            </a:r>
            <a:endParaRPr lang="en-US" b="1" dirty="0"/>
          </a:p>
        </p:txBody>
      </p:sp>
    </p:spTree>
    <p:extLst>
      <p:ext uri="{BB962C8B-B14F-4D97-AF65-F5344CB8AC3E}">
        <p14:creationId xmlns:p14="http://schemas.microsoft.com/office/powerpoint/2010/main" val="2389312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extLst>
              <p:ext uri="{D42A27DB-BD31-4B8C-83A1-F6EECF244321}">
                <p14:modId xmlns:p14="http://schemas.microsoft.com/office/powerpoint/2010/main" val="13643170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8" name="Photo" descr="Decorative photo: An infant in a high chair holding a spoon.">
            <a:extLst>
              <a:ext uri="{FF2B5EF4-FFF2-40B4-BE49-F238E27FC236}">
                <a16:creationId xmlns:a16="http://schemas.microsoft.com/office/drawing/2014/main" id="{2A3AE533-6E76-4BFD-81DF-29223A3DA350}"/>
              </a:ext>
            </a:extLst>
          </p:cNvPr>
          <p:cNvPicPr>
            <a:picLocks noGrp="1" noChangeAspect="1"/>
          </p:cNvPicPr>
          <p:nvPr>
            <p:ph type="pic" sz="quarter" idx="10"/>
          </p:nvPr>
        </p:nvPicPr>
        <p:blipFill rotWithShape="1">
          <a:blip r:embed="rId6"/>
          <a:srcRect l="8396" t="18059" r="5575" b="8707"/>
          <a:stretch/>
        </p:blipFill>
        <p:spPr>
          <a:xfrm>
            <a:off x="6821103" y="0"/>
            <a:ext cx="5370897" cy="6858000"/>
          </a:xfrm>
        </p:spPr>
      </p:pic>
      <p:sp>
        <p:nvSpPr>
          <p:cNvPr id="2" name="Title 1">
            <a:extLst>
              <a:ext uri="{FF2B5EF4-FFF2-40B4-BE49-F238E27FC236}">
                <a16:creationId xmlns:a16="http://schemas.microsoft.com/office/drawing/2014/main" id="{8D4650AA-336E-46F0-AD64-8C61C819972C}"/>
              </a:ext>
            </a:extLst>
          </p:cNvPr>
          <p:cNvSpPr>
            <a:spLocks noGrp="1"/>
          </p:cNvSpPr>
          <p:nvPr>
            <p:ph type="ctrTitle"/>
          </p:nvPr>
        </p:nvSpPr>
        <p:spPr>
          <a:xfrm>
            <a:off x="436419" y="2392782"/>
            <a:ext cx="5860472" cy="1477328"/>
          </a:xfrm>
        </p:spPr>
        <p:txBody>
          <a:bodyPr vert="horz"/>
          <a:lstStyle/>
          <a:p>
            <a:r>
              <a:rPr lang="en-US" sz="4800" b="1" dirty="0" err="1">
                <a:effectLst/>
                <a:latin typeface="Calibri" panose="020F0502020204030204" pitchFamily="34" charset="0"/>
                <a:ea typeface="DengXian" panose="02010600030101010101" pitchFamily="2" charset="-122"/>
              </a:rPr>
              <a:t>Thực</a:t>
            </a:r>
            <a:r>
              <a:rPr lang="en-US" sz="4800" b="1" dirty="0">
                <a:effectLst/>
                <a:latin typeface="Calibri" panose="020F0502020204030204" pitchFamily="34" charset="0"/>
                <a:ea typeface="DengXian" panose="02010600030101010101" pitchFamily="2" charset="-122"/>
              </a:rPr>
              <a:t> </a:t>
            </a:r>
            <a:r>
              <a:rPr lang="en-US" sz="4800" b="1" dirty="0" err="1">
                <a:effectLst/>
                <a:latin typeface="Calibri" panose="020F0502020204030204" pitchFamily="34" charset="0"/>
                <a:ea typeface="DengXian" panose="02010600030101010101" pitchFamily="2" charset="-122"/>
              </a:rPr>
              <a:t>hành</a:t>
            </a:r>
            <a:r>
              <a:rPr lang="en-US" sz="4800" b="1" dirty="0">
                <a:effectLst/>
                <a:latin typeface="Calibri" panose="020F0502020204030204" pitchFamily="34" charset="0"/>
                <a:ea typeface="DengXian" panose="02010600030101010101" pitchFamily="2" charset="-122"/>
              </a:rPr>
              <a:t> an </a:t>
            </a:r>
            <a:r>
              <a:rPr lang="en-US" sz="4800" b="1" dirty="0" err="1">
                <a:effectLst/>
                <a:latin typeface="Calibri" panose="020F0502020204030204" pitchFamily="34" charset="0"/>
                <a:ea typeface="DengXian" panose="02010600030101010101" pitchFamily="2" charset="-122"/>
              </a:rPr>
              <a:t>toàn</a:t>
            </a:r>
            <a:r>
              <a:rPr lang="en-US" sz="4800" b="1" dirty="0">
                <a:effectLst/>
                <a:latin typeface="Calibri" panose="020F0502020204030204" pitchFamily="34" charset="0"/>
                <a:ea typeface="DengXian" panose="02010600030101010101" pitchFamily="2" charset="-122"/>
              </a:rPr>
              <a:t> </a:t>
            </a:r>
            <a:r>
              <a:rPr lang="en-US" sz="4800" b="1" dirty="0" err="1">
                <a:effectLst/>
                <a:latin typeface="Calibri" panose="020F0502020204030204" pitchFamily="34" charset="0"/>
                <a:ea typeface="DengXian" panose="02010600030101010101" pitchFamily="2" charset="-122"/>
              </a:rPr>
              <a:t>thực</a:t>
            </a:r>
            <a:r>
              <a:rPr lang="en-US" sz="4800" b="1" dirty="0">
                <a:effectLst/>
                <a:latin typeface="Calibri" panose="020F0502020204030204" pitchFamily="34" charset="0"/>
                <a:ea typeface="DengXian" panose="02010600030101010101" pitchFamily="2" charset="-122"/>
              </a:rPr>
              <a:t> </a:t>
            </a:r>
            <a:r>
              <a:rPr lang="en-US" sz="4800" b="1" dirty="0" err="1">
                <a:effectLst/>
                <a:latin typeface="Calibri" panose="020F0502020204030204" pitchFamily="34" charset="0"/>
                <a:ea typeface="DengXian" panose="02010600030101010101" pitchFamily="2" charset="-122"/>
              </a:rPr>
              <a:t>phẩm</a:t>
            </a:r>
            <a:r>
              <a:rPr lang="en-US" sz="4800" b="1" dirty="0">
                <a:effectLst/>
                <a:latin typeface="Calibri" panose="020F0502020204030204" pitchFamily="34" charset="0"/>
                <a:ea typeface="DengXian" panose="02010600030101010101" pitchFamily="2" charset="-122"/>
              </a:rPr>
              <a:t> </a:t>
            </a:r>
            <a:r>
              <a:rPr lang="en-US" sz="4800" b="1" dirty="0" err="1">
                <a:effectLst/>
                <a:latin typeface="Calibri" panose="020F0502020204030204" pitchFamily="34" charset="0"/>
                <a:ea typeface="DengXian" panose="02010600030101010101" pitchFamily="2" charset="-122"/>
              </a:rPr>
              <a:t>tại</a:t>
            </a:r>
            <a:r>
              <a:rPr lang="en-US" sz="4800" b="1" dirty="0">
                <a:effectLst/>
                <a:latin typeface="Calibri" panose="020F0502020204030204" pitchFamily="34" charset="0"/>
                <a:ea typeface="DengXian" panose="02010600030101010101" pitchFamily="2" charset="-122"/>
              </a:rPr>
              <a:t> </a:t>
            </a:r>
            <a:r>
              <a:rPr lang="en-US" sz="4800" b="1" dirty="0" err="1">
                <a:effectLst/>
                <a:latin typeface="Calibri" panose="020F0502020204030204" pitchFamily="34" charset="0"/>
                <a:ea typeface="DengXian" panose="02010600030101010101" pitchFamily="2" charset="-122"/>
              </a:rPr>
              <a:t>nhà</a:t>
            </a:r>
            <a:r>
              <a:rPr lang="en-US" sz="4800" b="1" dirty="0">
                <a:effectLst/>
                <a:latin typeface="Calibri" panose="020F0502020204030204" pitchFamily="34" charset="0"/>
                <a:ea typeface="DengXian" panose="02010600030101010101" pitchFamily="2" charset="-122"/>
              </a:rPr>
              <a:t>.</a:t>
            </a:r>
            <a:endParaRPr lang="en-GB" b="1" dirty="0"/>
          </a:p>
        </p:txBody>
      </p:sp>
      <p:sp>
        <p:nvSpPr>
          <p:cNvPr id="5" name="Subtitle 4">
            <a:extLst>
              <a:ext uri="{FF2B5EF4-FFF2-40B4-BE49-F238E27FC236}">
                <a16:creationId xmlns:a16="http://schemas.microsoft.com/office/drawing/2014/main" id="{91B6D38D-CA7C-A93C-744B-C8378CFF580E}"/>
              </a:ext>
            </a:extLst>
          </p:cNvPr>
          <p:cNvSpPr>
            <a:spLocks noGrp="1"/>
          </p:cNvSpPr>
          <p:nvPr>
            <p:ph type="subTitle" idx="1"/>
          </p:nvPr>
        </p:nvSpPr>
        <p:spPr/>
        <p:txBody>
          <a:bodyPr/>
          <a:lstStyle/>
          <a:p>
            <a:endParaRPr lang="en-US"/>
          </a:p>
        </p:txBody>
      </p:sp>
      <p:sp>
        <p:nvSpPr>
          <p:cNvPr id="3" name="TextBox 2">
            <a:extLst>
              <a:ext uri="{FF2B5EF4-FFF2-40B4-BE49-F238E27FC236}">
                <a16:creationId xmlns:a16="http://schemas.microsoft.com/office/drawing/2014/main" id="{5843F954-ADF2-23B1-D0DD-8F9A49CBB90D}"/>
              </a:ext>
            </a:extLst>
          </p:cNvPr>
          <p:cNvSpPr txBox="1"/>
          <p:nvPr/>
        </p:nvSpPr>
        <p:spPr>
          <a:xfrm>
            <a:off x="393700" y="6336268"/>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
        <p:nvSpPr>
          <p:cNvPr id="6" name="TextBox 5">
            <a:extLst>
              <a:ext uri="{FF2B5EF4-FFF2-40B4-BE49-F238E27FC236}">
                <a16:creationId xmlns:a16="http://schemas.microsoft.com/office/drawing/2014/main" id="{5F0A9B18-CCF0-FA42-2AFF-0ABF60E2D8FF}"/>
              </a:ext>
            </a:extLst>
          </p:cNvPr>
          <p:cNvSpPr txBox="1"/>
          <p:nvPr/>
        </p:nvSpPr>
        <p:spPr>
          <a:xfrm>
            <a:off x="10597423" y="6342102"/>
            <a:ext cx="1379095" cy="369332"/>
          </a:xfrm>
          <a:prstGeom prst="rect">
            <a:avLst/>
          </a:prstGeom>
          <a:noFill/>
        </p:spPr>
        <p:txBody>
          <a:bodyPr wrap="none" rtlCol="0">
            <a:spAutoFit/>
          </a:bodyPr>
          <a:lstStyle/>
          <a:p>
            <a:r>
              <a:rPr lang="en-US" dirty="0">
                <a:solidFill>
                  <a:schemeClr val="bg1"/>
                </a:solidFill>
                <a:latin typeface="+mj-lt"/>
              </a:rPr>
              <a:t>eatright.org</a:t>
            </a:r>
          </a:p>
        </p:txBody>
      </p:sp>
    </p:spTree>
    <p:extLst>
      <p:ext uri="{BB962C8B-B14F-4D97-AF65-F5344CB8AC3E}">
        <p14:creationId xmlns:p14="http://schemas.microsoft.com/office/powerpoint/2010/main" val="3736750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ecorative graphic">
            <a:extLst>
              <a:ext uri="{FF2B5EF4-FFF2-40B4-BE49-F238E27FC236}">
                <a16:creationId xmlns:a16="http://schemas.microsoft.com/office/drawing/2014/main" id="{17B6B004-143B-4D50-A1E3-92D7747EC6ED}"/>
              </a:ext>
            </a:extLst>
          </p:cNvPr>
          <p:cNvGraphicFramePr>
            <a:graphicFrameLocks noChangeAspect="1"/>
          </p:cNvGraphicFramePr>
          <p:nvPr>
            <p:custDataLst>
              <p:tags r:id="rId1"/>
            </p:custDataLst>
            <p:extLst>
              <p:ext uri="{D42A27DB-BD31-4B8C-83A1-F6EECF244321}">
                <p14:modId xmlns:p14="http://schemas.microsoft.com/office/powerpoint/2010/main" val="26954826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Decorative graphic">
                        <a:extLst>
                          <a:ext uri="{FF2B5EF4-FFF2-40B4-BE49-F238E27FC236}">
                            <a16:creationId xmlns:a16="http://schemas.microsoft.com/office/drawing/2014/main" id="{17B6B004-143B-4D50-A1E3-92D7747EC6E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3" name="Picture Placeholder 12" descr="Decorative photo: RDN/NDTR/Practitioner holding a mobile tablet and smiling at camera.">
            <a:extLst>
              <a:ext uri="{FF2B5EF4-FFF2-40B4-BE49-F238E27FC236}">
                <a16:creationId xmlns:a16="http://schemas.microsoft.com/office/drawing/2014/main" id="{D5247D80-7B7A-4C8F-8E06-66FA688DBB31}"/>
              </a:ext>
            </a:extLst>
          </p:cNvPr>
          <p:cNvPicPr>
            <a:picLocks noGrp="1" noChangeAspect="1"/>
          </p:cNvPicPr>
          <p:nvPr>
            <p:ph type="pic" sz="quarter" idx="15"/>
          </p:nvPr>
        </p:nvPicPr>
        <p:blipFill rotWithShape="1">
          <a:blip r:embed="rId6"/>
          <a:srcRect l="31244" r="4010"/>
          <a:stretch/>
        </p:blipFill>
        <p:spPr>
          <a:xfrm>
            <a:off x="6361504" y="567267"/>
            <a:ext cx="5490403" cy="5655733"/>
          </a:xfrm>
        </p:spPr>
      </p:pic>
      <p:sp>
        <p:nvSpPr>
          <p:cNvPr id="5" name="Text Placeholder 4">
            <a:extLst>
              <a:ext uri="{FF2B5EF4-FFF2-40B4-BE49-F238E27FC236}">
                <a16:creationId xmlns:a16="http://schemas.microsoft.com/office/drawing/2014/main" id="{FF14FC66-9A0F-4A68-B23F-EF745545E8D1}"/>
              </a:ext>
            </a:extLst>
          </p:cNvPr>
          <p:cNvSpPr>
            <a:spLocks noGrp="1"/>
          </p:cNvSpPr>
          <p:nvPr>
            <p:ph type="body" sz="quarter" idx="12"/>
          </p:nvPr>
        </p:nvSpPr>
        <p:spPr>
          <a:xfrm>
            <a:off x="340094" y="2228774"/>
            <a:ext cx="5561943" cy="4154984"/>
          </a:xfrm>
        </p:spPr>
        <p:txBody>
          <a:bodyPr/>
          <a:lstStyle/>
          <a:p>
            <a:pPr marL="457200" indent="-457200">
              <a:buFont typeface="Arial" panose="020B0604020202020204" pitchFamily="34" charset="0"/>
              <a:buChar char="•"/>
            </a:pPr>
            <a:r>
              <a:rPr lang="vi-VN" sz="2400" dirty="0">
                <a:solidFill>
                  <a:schemeClr val="accent1"/>
                </a:solidFill>
                <a:latin typeface="+mj-lt"/>
                <a:ea typeface="+mj-ea"/>
                <a:cs typeface="+mj-cs"/>
              </a:rPr>
              <a:t>Hãy hỏi bác sĩ của quý vị để được giới thiệu đến gặp RDN.</a:t>
            </a:r>
            <a:endParaRPr lang="en-US" sz="2400" dirty="0">
              <a:solidFill>
                <a:schemeClr val="accent1"/>
              </a:solidFill>
              <a:latin typeface="+mj-lt"/>
              <a:ea typeface="+mj-ea"/>
              <a:cs typeface="+mj-cs"/>
            </a:endParaRPr>
          </a:p>
          <a:p>
            <a:pPr marL="457200" indent="-457200">
              <a:buFont typeface="Arial" panose="020B0604020202020204" pitchFamily="34" charset="0"/>
              <a:buChar char="•"/>
            </a:pPr>
            <a:r>
              <a:rPr lang="vi-VN" sz="2400" dirty="0">
                <a:solidFill>
                  <a:schemeClr val="accent1"/>
                </a:solidFill>
                <a:latin typeface="+mj-lt"/>
                <a:ea typeface="+mj-ea"/>
                <a:cs typeface="+mj-cs"/>
              </a:rPr>
              <a:t>Hãy tìm một RDN có chuyên ngành về nhu cầu riêng của quý vị.</a:t>
            </a:r>
            <a:endParaRPr lang="en-US" sz="2400" dirty="0">
              <a:solidFill>
                <a:schemeClr val="accent1"/>
              </a:solidFill>
              <a:latin typeface="+mj-lt"/>
              <a:ea typeface="+mj-ea"/>
              <a:cs typeface="+mj-cs"/>
            </a:endParaRPr>
          </a:p>
          <a:p>
            <a:pPr marL="457200" indent="-457200">
              <a:buFont typeface="Arial" panose="020B0604020202020204" pitchFamily="34" charset="0"/>
              <a:buChar char="•"/>
            </a:pPr>
            <a:r>
              <a:rPr lang="vi-VN" sz="2400" dirty="0">
                <a:solidFill>
                  <a:schemeClr val="accent1"/>
                </a:solidFill>
                <a:latin typeface="+mj-lt"/>
                <a:ea typeface="+mj-ea"/>
                <a:cs typeface="+mj-cs"/>
              </a:rPr>
              <a:t>Nhận thông tin dinh dưỡng được cá nhân hoá để đáp ứng các mục tiêu sức khoẻ của quý vị.</a:t>
            </a:r>
            <a:endParaRPr lang="en-US" sz="2400" dirty="0">
              <a:solidFill>
                <a:schemeClr val="accent1"/>
              </a:solidFill>
              <a:latin typeface="+mj-lt"/>
              <a:ea typeface="+mj-ea"/>
              <a:cs typeface="+mj-cs"/>
            </a:endParaRPr>
          </a:p>
          <a:p>
            <a:pPr marL="457200" indent="-457200">
              <a:buFont typeface="Arial" panose="020B0604020202020204" pitchFamily="34" charset="0"/>
              <a:buChar char="•"/>
            </a:pPr>
            <a:r>
              <a:rPr lang="vi-VN" sz="2400" dirty="0">
                <a:solidFill>
                  <a:schemeClr val="accent1"/>
                </a:solidFill>
                <a:latin typeface="+mj-lt"/>
                <a:ea typeface="+mj-ea"/>
                <a:cs typeface="+mj-cs"/>
              </a:rPr>
              <a:t>Tìm hiểu về những cách RDN có thể giúp mọi người có cuộc sống khỏe mạnh hơn.</a:t>
            </a:r>
            <a:endParaRPr lang="en-US" sz="1400" dirty="0"/>
          </a:p>
        </p:txBody>
      </p:sp>
      <p:sp>
        <p:nvSpPr>
          <p:cNvPr id="4" name="Title 3">
            <a:extLst>
              <a:ext uri="{FF2B5EF4-FFF2-40B4-BE49-F238E27FC236}">
                <a16:creationId xmlns:a16="http://schemas.microsoft.com/office/drawing/2014/main" id="{6603553A-F25B-4512-AAB2-A30A1EFDF445}"/>
              </a:ext>
            </a:extLst>
          </p:cNvPr>
          <p:cNvSpPr>
            <a:spLocks noGrp="1"/>
          </p:cNvSpPr>
          <p:nvPr>
            <p:ph type="title"/>
          </p:nvPr>
        </p:nvSpPr>
        <p:spPr>
          <a:xfrm>
            <a:off x="340093" y="209425"/>
            <a:ext cx="5561943" cy="1969770"/>
          </a:xfrm>
        </p:spPr>
        <p:txBody>
          <a:bodyPr vert="horz"/>
          <a:lstStyle/>
          <a:p>
            <a:r>
              <a:rPr lang="en-US" sz="3200" b="1" dirty="0" err="1">
                <a:effectLst/>
                <a:latin typeface="Calibri" panose="020F0502020204030204" pitchFamily="34" charset="0"/>
                <a:ea typeface="DengXian" panose="02010600030101010101" pitchFamily="2" charset="-122"/>
              </a:rPr>
              <a:t>Gặp</a:t>
            </a:r>
            <a:r>
              <a:rPr lang="en-US" sz="3200" b="1" dirty="0">
                <a:effectLst/>
                <a:latin typeface="Calibri" panose="020F0502020204030204" pitchFamily="34" charset="0"/>
                <a:ea typeface="DengXian" panose="02010600030101010101" pitchFamily="2" charset="-122"/>
              </a:rPr>
              <a:t> </a:t>
            </a:r>
            <a:r>
              <a:rPr lang="en-US" sz="3200" b="1" dirty="0" err="1">
                <a:effectLst/>
                <a:latin typeface="Calibri" panose="020F0502020204030204" pitchFamily="34" charset="0"/>
                <a:ea typeface="DengXian" panose="02010600030101010101" pitchFamily="2" charset="-122"/>
              </a:rPr>
              <a:t>một</a:t>
            </a:r>
            <a:r>
              <a:rPr lang="en-US" sz="3200" b="1" dirty="0">
                <a:effectLst/>
                <a:latin typeface="Calibri" panose="020F0502020204030204" pitchFamily="34" charset="0"/>
                <a:ea typeface="DengXian" panose="02010600030101010101" pitchFamily="2" charset="-122"/>
              </a:rPr>
              <a:t> </a:t>
            </a:r>
            <a:r>
              <a:rPr lang="en-US" sz="3200" b="1" dirty="0" err="1">
                <a:effectLst/>
                <a:latin typeface="Calibri" panose="020F0502020204030204" pitchFamily="34" charset="0"/>
                <a:ea typeface="DengXian" panose="02010600030101010101" pitchFamily="2" charset="-122"/>
              </a:rPr>
              <a:t>Chuyên</a:t>
            </a:r>
            <a:r>
              <a:rPr lang="en-US" sz="3200" b="1" dirty="0">
                <a:effectLst/>
                <a:latin typeface="Calibri" panose="020F0502020204030204" pitchFamily="34" charset="0"/>
                <a:ea typeface="DengXian" panose="02010600030101010101" pitchFamily="2" charset="-122"/>
              </a:rPr>
              <a:t> </a:t>
            </a:r>
            <a:r>
              <a:rPr lang="en-US" sz="3200" b="1" dirty="0" err="1">
                <a:effectLst/>
                <a:latin typeface="Calibri" panose="020F0502020204030204" pitchFamily="34" charset="0"/>
                <a:ea typeface="DengXian" panose="02010600030101010101" pitchFamily="2" charset="-122"/>
              </a:rPr>
              <a:t>gia</a:t>
            </a:r>
            <a:r>
              <a:rPr lang="en-US" sz="3200" b="1" dirty="0">
                <a:effectLst/>
                <a:latin typeface="Calibri" panose="020F0502020204030204" pitchFamily="34" charset="0"/>
                <a:ea typeface="DengXian" panose="02010600030101010101" pitchFamily="2" charset="-122"/>
              </a:rPr>
              <a:t> Dinh </a:t>
            </a:r>
            <a:r>
              <a:rPr lang="en-US" sz="3200" b="1" dirty="0" err="1">
                <a:effectLst/>
                <a:latin typeface="Calibri" panose="020F0502020204030204" pitchFamily="34" charset="0"/>
                <a:ea typeface="DengXian" panose="02010600030101010101" pitchFamily="2" charset="-122"/>
              </a:rPr>
              <a:t>dưỡng</a:t>
            </a:r>
            <a:r>
              <a:rPr lang="en-US" sz="3200" b="1" dirty="0">
                <a:effectLst/>
                <a:latin typeface="Calibri" panose="020F0502020204030204" pitchFamily="34" charset="0"/>
                <a:ea typeface="DengXian" panose="02010600030101010101" pitchFamily="2" charset="-122"/>
              </a:rPr>
              <a:t> </a:t>
            </a:r>
            <a:r>
              <a:rPr lang="en-US" sz="3200" b="1" dirty="0" err="1">
                <a:effectLst/>
                <a:latin typeface="Calibri" panose="020F0502020204030204" pitchFamily="34" charset="0"/>
                <a:ea typeface="DengXian" panose="02010600030101010101" pitchFamily="2" charset="-122"/>
              </a:rPr>
              <a:t>có</a:t>
            </a:r>
            <a:r>
              <a:rPr lang="en-US" sz="3200" b="1" dirty="0">
                <a:effectLst/>
                <a:latin typeface="Calibri" panose="020F0502020204030204" pitchFamily="34" charset="0"/>
                <a:ea typeface="DengXian" panose="02010600030101010101" pitchFamily="2" charset="-122"/>
              </a:rPr>
              <a:t> </a:t>
            </a:r>
            <a:r>
              <a:rPr lang="en-US" sz="3200" b="1" dirty="0" err="1">
                <a:effectLst/>
                <a:latin typeface="Calibri" panose="020F0502020204030204" pitchFamily="34" charset="0"/>
                <a:ea typeface="DengXian" panose="02010600030101010101" pitchFamily="2" charset="-122"/>
              </a:rPr>
              <a:t>Giấy</a:t>
            </a:r>
            <a:r>
              <a:rPr lang="en-US" sz="3200" b="1" dirty="0">
                <a:effectLst/>
                <a:latin typeface="Calibri" panose="020F0502020204030204" pitchFamily="34" charset="0"/>
                <a:ea typeface="DengXian" panose="02010600030101010101" pitchFamily="2" charset="-122"/>
              </a:rPr>
              <a:t> </a:t>
            </a:r>
            <a:r>
              <a:rPr lang="en-US" sz="3200" b="1" dirty="0" err="1">
                <a:effectLst/>
                <a:latin typeface="Calibri" panose="020F0502020204030204" pitchFamily="34" charset="0"/>
                <a:ea typeface="DengXian" panose="02010600030101010101" pitchFamily="2" charset="-122"/>
              </a:rPr>
              <a:t>phép</a:t>
            </a:r>
            <a:r>
              <a:rPr lang="en-US" sz="3200" b="1" dirty="0">
                <a:effectLst/>
                <a:latin typeface="Calibri" panose="020F0502020204030204" pitchFamily="34" charset="0"/>
                <a:ea typeface="DengXian" panose="02010600030101010101" pitchFamily="2" charset="-122"/>
              </a:rPr>
              <a:t> </a:t>
            </a:r>
            <a:r>
              <a:rPr lang="en-US" sz="3200" b="1" dirty="0" err="1">
                <a:effectLst/>
                <a:latin typeface="Calibri" panose="020F0502020204030204" pitchFamily="34" charset="0"/>
                <a:ea typeface="DengXian" panose="02010600030101010101" pitchFamily="2" charset="-122"/>
              </a:rPr>
              <a:t>hành</a:t>
            </a:r>
            <a:r>
              <a:rPr lang="en-US" sz="3200" b="1" dirty="0">
                <a:effectLst/>
                <a:latin typeface="Calibri" panose="020F0502020204030204" pitchFamily="34" charset="0"/>
                <a:ea typeface="DengXian" panose="02010600030101010101" pitchFamily="2" charset="-122"/>
              </a:rPr>
              <a:t> </a:t>
            </a:r>
            <a:r>
              <a:rPr lang="en-US" sz="3200" b="1" dirty="0" err="1">
                <a:effectLst/>
                <a:latin typeface="Calibri" panose="020F0502020204030204" pitchFamily="34" charset="0"/>
                <a:ea typeface="DengXian" panose="02010600030101010101" pitchFamily="2" charset="-122"/>
              </a:rPr>
              <a:t>nghề</a:t>
            </a:r>
            <a:r>
              <a:rPr lang="en-US" sz="3200" b="1" dirty="0">
                <a:effectLst/>
                <a:latin typeface="Calibri" panose="020F0502020204030204" pitchFamily="34" charset="0"/>
                <a:ea typeface="DengXian" panose="02010600030101010101" pitchFamily="2" charset="-122"/>
              </a:rPr>
              <a:t> (Registered Dietitian Nutritionist - RDN).</a:t>
            </a:r>
            <a:endParaRPr lang="en-GB" b="1" dirty="0"/>
          </a:p>
        </p:txBody>
      </p:sp>
      <p:sp>
        <p:nvSpPr>
          <p:cNvPr id="6" name="TextBox 5">
            <a:extLst>
              <a:ext uri="{FF2B5EF4-FFF2-40B4-BE49-F238E27FC236}">
                <a16:creationId xmlns:a16="http://schemas.microsoft.com/office/drawing/2014/main" id="{A8436EF1-74BB-4324-1B4B-5E4F2A73E249}"/>
              </a:ext>
            </a:extLst>
          </p:cNvPr>
          <p:cNvSpPr txBox="1"/>
          <p:nvPr/>
        </p:nvSpPr>
        <p:spPr>
          <a:xfrm>
            <a:off x="7759700" y="6371318"/>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Tree>
    <p:extLst>
      <p:ext uri="{BB962C8B-B14F-4D97-AF65-F5344CB8AC3E}">
        <p14:creationId xmlns:p14="http://schemas.microsoft.com/office/powerpoint/2010/main" val="39430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extLst>
              <p:ext uri="{D42A27DB-BD31-4B8C-83A1-F6EECF244321}">
                <p14:modId xmlns:p14="http://schemas.microsoft.com/office/powerpoint/2010/main" val="42942350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8" name="Photo" descr="Decorative photo: An assortment food, including milk, red kidney beans, eggs, turmeric, peppercorns, blueberries, hazelnuts, brown rice, cheese, whole-grain bread, cucumbers, tomatoes, bulgar, meats, quinoa, apricots and figs.">
            <a:extLst>
              <a:ext uri="{FF2B5EF4-FFF2-40B4-BE49-F238E27FC236}">
                <a16:creationId xmlns:a16="http://schemas.microsoft.com/office/drawing/2014/main" id="{94E78488-8129-4254-9BE9-7F5A4B282358}"/>
              </a:ext>
              <a:ext uri="{C183D7F6-B498-43B3-948B-1728B52AA6E4}">
                <adec:decorative xmlns:adec="http://schemas.microsoft.com/office/drawing/2017/decorative" val="0"/>
              </a:ext>
            </a:extLst>
          </p:cNvPr>
          <p:cNvPicPr>
            <a:picLocks noGrp="1" noChangeAspect="1"/>
          </p:cNvPicPr>
          <p:nvPr>
            <p:ph type="pic" sz="quarter" idx="10"/>
          </p:nvPr>
        </p:nvPicPr>
        <p:blipFill>
          <a:blip r:embed="rId6"/>
          <a:srcRect t="7395" b="7395"/>
          <a:stretch/>
        </p:blipFill>
        <p:spPr/>
      </p:pic>
      <p:sp>
        <p:nvSpPr>
          <p:cNvPr id="2" name="Title 1">
            <a:extLst>
              <a:ext uri="{FF2B5EF4-FFF2-40B4-BE49-F238E27FC236}">
                <a16:creationId xmlns:a16="http://schemas.microsoft.com/office/drawing/2014/main" id="{8D4650AA-336E-46F0-AD64-8C61C819972C}"/>
              </a:ext>
            </a:extLst>
          </p:cNvPr>
          <p:cNvSpPr>
            <a:spLocks noGrp="1"/>
          </p:cNvSpPr>
          <p:nvPr>
            <p:ph type="ctrTitle"/>
          </p:nvPr>
        </p:nvSpPr>
        <p:spPr>
          <a:xfrm>
            <a:off x="5719619" y="317464"/>
            <a:ext cx="5860472" cy="2031325"/>
          </a:xfrm>
        </p:spPr>
        <p:txBody>
          <a:bodyPr vert="horz"/>
          <a:lstStyle/>
          <a:p>
            <a:r>
              <a:rPr lang="en-US" sz="4400" b="1" dirty="0" err="1">
                <a:effectLst/>
                <a:latin typeface="Calibri" panose="020F0502020204030204" pitchFamily="34" charset="0"/>
                <a:ea typeface="DengXian" panose="02010600030101010101" pitchFamily="2" charset="-122"/>
              </a:rPr>
              <a:t>Ăn</a:t>
            </a:r>
            <a:r>
              <a:rPr lang="en-US" sz="4400" b="1" dirty="0">
                <a:effectLst/>
                <a:latin typeface="Calibri" panose="020F0502020204030204" pitchFamily="34" charset="0"/>
                <a:ea typeface="DengXian" panose="02010600030101010101" pitchFamily="2" charset="-122"/>
              </a:rPr>
              <a:t> </a:t>
            </a:r>
            <a:r>
              <a:rPr lang="en-US" sz="4400" b="1" dirty="0" err="1">
                <a:effectLst/>
                <a:latin typeface="Calibri" panose="020F0502020204030204" pitchFamily="34" charset="0"/>
                <a:ea typeface="DengXian" panose="02010600030101010101" pitchFamily="2" charset="-122"/>
              </a:rPr>
              <a:t>đa</a:t>
            </a:r>
            <a:r>
              <a:rPr lang="en-US" sz="4400" b="1" dirty="0">
                <a:effectLst/>
                <a:latin typeface="Calibri" panose="020F0502020204030204" pitchFamily="34" charset="0"/>
                <a:ea typeface="DengXian" panose="02010600030101010101" pitchFamily="2" charset="-122"/>
              </a:rPr>
              <a:t> </a:t>
            </a:r>
            <a:r>
              <a:rPr lang="en-US" sz="4400" b="1" dirty="0" err="1">
                <a:effectLst/>
                <a:latin typeface="Calibri" panose="020F0502020204030204" pitchFamily="34" charset="0"/>
                <a:ea typeface="DengXian" panose="02010600030101010101" pitchFamily="2" charset="-122"/>
              </a:rPr>
              <a:t>dạng</a:t>
            </a:r>
            <a:r>
              <a:rPr lang="en-US" sz="4400" b="1" dirty="0">
                <a:effectLst/>
                <a:latin typeface="Calibri" panose="020F0502020204030204" pitchFamily="34" charset="0"/>
                <a:ea typeface="DengXian" panose="02010600030101010101" pitchFamily="2" charset="-122"/>
              </a:rPr>
              <a:t> </a:t>
            </a:r>
            <a:r>
              <a:rPr lang="en-US" sz="4400" b="1" dirty="0" err="1">
                <a:effectLst/>
                <a:latin typeface="Calibri" panose="020F0502020204030204" pitchFamily="34" charset="0"/>
                <a:ea typeface="DengXian" panose="02010600030101010101" pitchFamily="2" charset="-122"/>
              </a:rPr>
              <a:t>các</a:t>
            </a:r>
            <a:r>
              <a:rPr lang="en-US" sz="4400" b="1" dirty="0">
                <a:effectLst/>
                <a:latin typeface="Calibri" panose="020F0502020204030204" pitchFamily="34" charset="0"/>
                <a:ea typeface="DengXian" panose="02010600030101010101" pitchFamily="2" charset="-122"/>
              </a:rPr>
              <a:t> </a:t>
            </a:r>
            <a:r>
              <a:rPr lang="en-US" sz="4400" b="1" dirty="0" err="1">
                <a:effectLst/>
                <a:latin typeface="Calibri" panose="020F0502020204030204" pitchFamily="34" charset="0"/>
                <a:ea typeface="DengXian" panose="02010600030101010101" pitchFamily="2" charset="-122"/>
              </a:rPr>
              <a:t>loại</a:t>
            </a:r>
            <a:r>
              <a:rPr lang="en-US" sz="4400" b="1" dirty="0">
                <a:effectLst/>
                <a:latin typeface="Calibri" panose="020F0502020204030204" pitchFamily="34" charset="0"/>
                <a:ea typeface="DengXian" panose="02010600030101010101" pitchFamily="2" charset="-122"/>
              </a:rPr>
              <a:t> </a:t>
            </a:r>
            <a:r>
              <a:rPr lang="en-US" sz="4400" b="1" dirty="0" err="1">
                <a:effectLst/>
                <a:latin typeface="Calibri" panose="020F0502020204030204" pitchFamily="34" charset="0"/>
                <a:ea typeface="DengXian" panose="02010600030101010101" pitchFamily="2" charset="-122"/>
              </a:rPr>
              <a:t>thực</a:t>
            </a:r>
            <a:r>
              <a:rPr lang="en-US" sz="4400" b="1" dirty="0">
                <a:effectLst/>
                <a:latin typeface="Calibri" panose="020F0502020204030204" pitchFamily="34" charset="0"/>
                <a:ea typeface="DengXian" panose="02010600030101010101" pitchFamily="2" charset="-122"/>
              </a:rPr>
              <a:t> </a:t>
            </a:r>
            <a:r>
              <a:rPr lang="en-US" sz="4400" b="1" dirty="0" err="1">
                <a:effectLst/>
                <a:latin typeface="Calibri" panose="020F0502020204030204" pitchFamily="34" charset="0"/>
                <a:ea typeface="DengXian" panose="02010600030101010101" pitchFamily="2" charset="-122"/>
              </a:rPr>
              <a:t>phẩm</a:t>
            </a:r>
            <a:r>
              <a:rPr lang="en-US" sz="4400" b="1" dirty="0">
                <a:effectLst/>
                <a:latin typeface="Calibri" panose="020F0502020204030204" pitchFamily="34" charset="0"/>
                <a:ea typeface="DengXian" panose="02010600030101010101" pitchFamily="2" charset="-122"/>
              </a:rPr>
              <a:t> </a:t>
            </a:r>
            <a:r>
              <a:rPr lang="en-US" sz="4400" b="1" dirty="0" err="1">
                <a:effectLst/>
                <a:latin typeface="Calibri" panose="020F0502020204030204" pitchFamily="34" charset="0"/>
                <a:ea typeface="DengXian" panose="02010600030101010101" pitchFamily="2" charset="-122"/>
              </a:rPr>
              <a:t>từ</a:t>
            </a:r>
            <a:r>
              <a:rPr lang="en-US" sz="4400" b="1" dirty="0">
                <a:effectLst/>
                <a:latin typeface="Calibri" panose="020F0502020204030204" pitchFamily="34" charset="0"/>
                <a:ea typeface="DengXian" panose="02010600030101010101" pitchFamily="2" charset="-122"/>
              </a:rPr>
              <a:t> </a:t>
            </a:r>
            <a:r>
              <a:rPr lang="en-US" sz="4400" b="1" dirty="0" err="1">
                <a:effectLst/>
                <a:latin typeface="Calibri" panose="020F0502020204030204" pitchFamily="34" charset="0"/>
                <a:ea typeface="DengXian" panose="02010600030101010101" pitchFamily="2" charset="-122"/>
              </a:rPr>
              <a:t>tất</a:t>
            </a:r>
            <a:r>
              <a:rPr lang="en-US" sz="4400" b="1" dirty="0">
                <a:effectLst/>
                <a:latin typeface="Calibri" panose="020F0502020204030204" pitchFamily="34" charset="0"/>
                <a:ea typeface="DengXian" panose="02010600030101010101" pitchFamily="2" charset="-122"/>
              </a:rPr>
              <a:t> </a:t>
            </a:r>
            <a:r>
              <a:rPr lang="en-US" sz="4400" b="1" dirty="0" err="1">
                <a:effectLst/>
                <a:latin typeface="Calibri" panose="020F0502020204030204" pitchFamily="34" charset="0"/>
                <a:ea typeface="DengXian" panose="02010600030101010101" pitchFamily="2" charset="-122"/>
              </a:rPr>
              <a:t>cả</a:t>
            </a:r>
            <a:r>
              <a:rPr lang="en-US" sz="4400" b="1" dirty="0">
                <a:effectLst/>
                <a:latin typeface="Calibri" panose="020F0502020204030204" pitchFamily="34" charset="0"/>
                <a:ea typeface="DengXian" panose="02010600030101010101" pitchFamily="2" charset="-122"/>
              </a:rPr>
              <a:t> </a:t>
            </a:r>
            <a:r>
              <a:rPr lang="en-US" sz="4400" b="1" dirty="0" err="1">
                <a:effectLst/>
                <a:latin typeface="Calibri" panose="020F0502020204030204" pitchFamily="34" charset="0"/>
                <a:ea typeface="DengXian" panose="02010600030101010101" pitchFamily="2" charset="-122"/>
              </a:rPr>
              <a:t>các</a:t>
            </a:r>
            <a:r>
              <a:rPr lang="en-US" sz="4400" b="1" dirty="0">
                <a:effectLst/>
                <a:latin typeface="Calibri" panose="020F0502020204030204" pitchFamily="34" charset="0"/>
                <a:ea typeface="DengXian" panose="02010600030101010101" pitchFamily="2" charset="-122"/>
              </a:rPr>
              <a:t> </a:t>
            </a:r>
            <a:r>
              <a:rPr lang="en-US" sz="4400" b="1" dirty="0" err="1">
                <a:effectLst/>
                <a:latin typeface="Calibri" panose="020F0502020204030204" pitchFamily="34" charset="0"/>
                <a:ea typeface="DengXian" panose="02010600030101010101" pitchFamily="2" charset="-122"/>
              </a:rPr>
              <a:t>nhóm</a:t>
            </a:r>
            <a:r>
              <a:rPr lang="en-US" sz="4400" b="1" dirty="0">
                <a:effectLst/>
                <a:latin typeface="Calibri" panose="020F0502020204030204" pitchFamily="34" charset="0"/>
                <a:ea typeface="DengXian" panose="02010600030101010101" pitchFamily="2" charset="-122"/>
              </a:rPr>
              <a:t> </a:t>
            </a:r>
            <a:r>
              <a:rPr lang="en-US" sz="4400" b="1" dirty="0" err="1">
                <a:effectLst/>
                <a:latin typeface="Calibri" panose="020F0502020204030204" pitchFamily="34" charset="0"/>
                <a:ea typeface="DengXian" panose="02010600030101010101" pitchFamily="2" charset="-122"/>
              </a:rPr>
              <a:t>thực</a:t>
            </a:r>
            <a:r>
              <a:rPr lang="en-US" sz="4400" b="1" dirty="0">
                <a:effectLst/>
                <a:latin typeface="Calibri" panose="020F0502020204030204" pitchFamily="34" charset="0"/>
                <a:ea typeface="DengXian" panose="02010600030101010101" pitchFamily="2" charset="-122"/>
              </a:rPr>
              <a:t> </a:t>
            </a:r>
            <a:r>
              <a:rPr lang="en-US" sz="4400" b="1" dirty="0" err="1">
                <a:effectLst/>
                <a:latin typeface="Calibri" panose="020F0502020204030204" pitchFamily="34" charset="0"/>
                <a:ea typeface="DengXian" panose="02010600030101010101" pitchFamily="2" charset="-122"/>
              </a:rPr>
              <a:t>phẩm</a:t>
            </a:r>
            <a:r>
              <a:rPr lang="en-US" sz="4400" b="1" dirty="0">
                <a:effectLst/>
                <a:latin typeface="Calibri" panose="020F0502020204030204" pitchFamily="34" charset="0"/>
                <a:ea typeface="DengXian" panose="02010600030101010101" pitchFamily="2" charset="-122"/>
              </a:rPr>
              <a:t>.</a:t>
            </a:r>
            <a:endParaRPr lang="en-GB" sz="4400" b="1" dirty="0"/>
          </a:p>
        </p:txBody>
      </p:sp>
      <p:sp>
        <p:nvSpPr>
          <p:cNvPr id="5" name="Text Placeholder 1">
            <a:extLst>
              <a:ext uri="{FF2B5EF4-FFF2-40B4-BE49-F238E27FC236}">
                <a16:creationId xmlns:a16="http://schemas.microsoft.com/office/drawing/2014/main" id="{AE82BF5C-F437-EF4E-0333-3C37CDBAC19E}"/>
              </a:ext>
            </a:extLst>
          </p:cNvPr>
          <p:cNvSpPr txBox="1">
            <a:spLocks/>
          </p:cNvSpPr>
          <p:nvPr/>
        </p:nvSpPr>
        <p:spPr>
          <a:xfrm>
            <a:off x="6522720" y="2407920"/>
            <a:ext cx="5181600" cy="3505199"/>
          </a:xfrm>
          <a:prstGeom prst="rect">
            <a:avLst/>
          </a:prstGeom>
        </p:spPr>
        <p:txBody>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50000"/>
              </a:lnSpc>
              <a:spcAft>
                <a:spcPts val="400"/>
              </a:spcAft>
            </a:pPr>
            <a:r>
              <a:rPr lang="en-US" sz="3200" dirty="0" err="1">
                <a:solidFill>
                  <a:schemeClr val="accent1"/>
                </a:solidFill>
                <a:latin typeface="+mj-lt"/>
                <a:ea typeface="+mj-ea"/>
                <a:cs typeface="+mj-cs"/>
              </a:rPr>
              <a:t>Trái</a:t>
            </a:r>
            <a:r>
              <a:rPr lang="en-US" sz="3200" dirty="0">
                <a:solidFill>
                  <a:schemeClr val="accent1"/>
                </a:solidFill>
                <a:latin typeface="+mj-lt"/>
                <a:ea typeface="+mj-ea"/>
                <a:cs typeface="+mj-cs"/>
              </a:rPr>
              <a:t> </a:t>
            </a:r>
            <a:r>
              <a:rPr lang="en-US" sz="3200" dirty="0" err="1">
                <a:solidFill>
                  <a:schemeClr val="accent1"/>
                </a:solidFill>
                <a:latin typeface="+mj-lt"/>
                <a:ea typeface="+mj-ea"/>
                <a:cs typeface="+mj-cs"/>
              </a:rPr>
              <a:t>cây</a:t>
            </a:r>
            <a:endParaRPr lang="en-US" sz="3200" dirty="0">
              <a:solidFill>
                <a:schemeClr val="accent1"/>
              </a:solidFill>
              <a:latin typeface="+mj-lt"/>
              <a:ea typeface="+mj-ea"/>
              <a:cs typeface="+mj-cs"/>
            </a:endParaRPr>
          </a:p>
          <a:p>
            <a:pPr lvl="1">
              <a:lnSpc>
                <a:spcPct val="150000"/>
              </a:lnSpc>
              <a:spcAft>
                <a:spcPts val="400"/>
              </a:spcAft>
            </a:pPr>
            <a:r>
              <a:rPr lang="en-US" sz="3200" dirty="0">
                <a:solidFill>
                  <a:schemeClr val="accent1"/>
                </a:solidFill>
                <a:latin typeface="+mj-lt"/>
                <a:ea typeface="+mj-ea"/>
                <a:cs typeface="+mj-cs"/>
              </a:rPr>
              <a:t>Rau </a:t>
            </a:r>
            <a:r>
              <a:rPr lang="en-US" sz="3200" dirty="0" err="1">
                <a:solidFill>
                  <a:schemeClr val="accent1"/>
                </a:solidFill>
                <a:latin typeface="+mj-lt"/>
                <a:ea typeface="+mj-ea"/>
                <a:cs typeface="+mj-cs"/>
              </a:rPr>
              <a:t>củ</a:t>
            </a:r>
            <a:endParaRPr lang="en-US" sz="3200" dirty="0">
              <a:solidFill>
                <a:schemeClr val="accent1"/>
              </a:solidFill>
              <a:latin typeface="+mj-lt"/>
              <a:ea typeface="+mj-ea"/>
              <a:cs typeface="+mj-cs"/>
            </a:endParaRPr>
          </a:p>
          <a:p>
            <a:pPr lvl="1">
              <a:lnSpc>
                <a:spcPct val="150000"/>
              </a:lnSpc>
              <a:spcAft>
                <a:spcPts val="400"/>
              </a:spcAft>
            </a:pPr>
            <a:r>
              <a:rPr lang="en-US" sz="3200" dirty="0" err="1">
                <a:solidFill>
                  <a:schemeClr val="accent1"/>
                </a:solidFill>
                <a:latin typeface="+mj-lt"/>
                <a:ea typeface="+mj-ea"/>
                <a:cs typeface="+mj-cs"/>
              </a:rPr>
              <a:t>Các</a:t>
            </a:r>
            <a:r>
              <a:rPr lang="en-US" sz="3200" dirty="0">
                <a:solidFill>
                  <a:schemeClr val="accent1"/>
                </a:solidFill>
                <a:latin typeface="+mj-lt"/>
                <a:ea typeface="+mj-ea"/>
                <a:cs typeface="+mj-cs"/>
              </a:rPr>
              <a:t> </a:t>
            </a:r>
            <a:r>
              <a:rPr lang="en-US" sz="3200" dirty="0" err="1">
                <a:solidFill>
                  <a:schemeClr val="accent1"/>
                </a:solidFill>
                <a:latin typeface="+mj-lt"/>
                <a:ea typeface="+mj-ea"/>
                <a:cs typeface="+mj-cs"/>
              </a:rPr>
              <a:t>loại</a:t>
            </a:r>
            <a:r>
              <a:rPr lang="en-US" sz="3200" dirty="0">
                <a:solidFill>
                  <a:schemeClr val="accent1"/>
                </a:solidFill>
                <a:latin typeface="+mj-lt"/>
                <a:ea typeface="+mj-ea"/>
                <a:cs typeface="+mj-cs"/>
              </a:rPr>
              <a:t> </a:t>
            </a:r>
            <a:r>
              <a:rPr lang="en-US" sz="3200" dirty="0" err="1">
                <a:solidFill>
                  <a:schemeClr val="accent1"/>
                </a:solidFill>
                <a:latin typeface="+mj-lt"/>
                <a:ea typeface="+mj-ea"/>
                <a:cs typeface="+mj-cs"/>
              </a:rPr>
              <a:t>hạt</a:t>
            </a:r>
            <a:endParaRPr lang="en-US" sz="3200" dirty="0">
              <a:solidFill>
                <a:schemeClr val="accent1"/>
              </a:solidFill>
              <a:latin typeface="+mj-lt"/>
              <a:ea typeface="+mj-ea"/>
              <a:cs typeface="+mj-cs"/>
            </a:endParaRPr>
          </a:p>
          <a:p>
            <a:pPr lvl="1">
              <a:lnSpc>
                <a:spcPct val="150000"/>
              </a:lnSpc>
              <a:spcAft>
                <a:spcPts val="400"/>
              </a:spcAft>
            </a:pPr>
            <a:r>
              <a:rPr lang="en-US" sz="3200" dirty="0">
                <a:solidFill>
                  <a:schemeClr val="accent1"/>
                </a:solidFill>
                <a:latin typeface="+mj-lt"/>
                <a:ea typeface="+mj-ea"/>
                <a:cs typeface="+mj-cs"/>
              </a:rPr>
              <a:t>Protein</a:t>
            </a:r>
          </a:p>
          <a:p>
            <a:pPr lvl="1">
              <a:lnSpc>
                <a:spcPct val="150000"/>
              </a:lnSpc>
              <a:spcAft>
                <a:spcPts val="400"/>
              </a:spcAft>
            </a:pPr>
            <a:r>
              <a:rPr lang="en-US" sz="3200" dirty="0" err="1">
                <a:solidFill>
                  <a:schemeClr val="accent1"/>
                </a:solidFill>
                <a:latin typeface="+mj-lt"/>
                <a:ea typeface="+mj-ea"/>
                <a:cs typeface="+mj-cs"/>
              </a:rPr>
              <a:t>Sản</a:t>
            </a:r>
            <a:r>
              <a:rPr lang="en-US" sz="3200" dirty="0">
                <a:solidFill>
                  <a:schemeClr val="accent1"/>
                </a:solidFill>
                <a:latin typeface="+mj-lt"/>
                <a:ea typeface="+mj-ea"/>
                <a:cs typeface="+mj-cs"/>
              </a:rPr>
              <a:t> </a:t>
            </a:r>
            <a:r>
              <a:rPr lang="en-US" sz="3200" dirty="0" err="1">
                <a:solidFill>
                  <a:schemeClr val="accent1"/>
                </a:solidFill>
                <a:latin typeface="+mj-lt"/>
                <a:ea typeface="+mj-ea"/>
                <a:cs typeface="+mj-cs"/>
              </a:rPr>
              <a:t>phẩm</a:t>
            </a:r>
            <a:r>
              <a:rPr lang="en-US" sz="3200" dirty="0">
                <a:solidFill>
                  <a:schemeClr val="accent1"/>
                </a:solidFill>
                <a:latin typeface="+mj-lt"/>
                <a:ea typeface="+mj-ea"/>
                <a:cs typeface="+mj-cs"/>
              </a:rPr>
              <a:t> </a:t>
            </a:r>
            <a:r>
              <a:rPr lang="en-US" sz="3200" dirty="0" err="1">
                <a:solidFill>
                  <a:schemeClr val="accent1"/>
                </a:solidFill>
                <a:latin typeface="+mj-lt"/>
                <a:ea typeface="+mj-ea"/>
                <a:cs typeface="+mj-cs"/>
              </a:rPr>
              <a:t>từ</a:t>
            </a:r>
            <a:r>
              <a:rPr lang="en-US" sz="3200" dirty="0">
                <a:solidFill>
                  <a:schemeClr val="accent1"/>
                </a:solidFill>
                <a:latin typeface="+mj-lt"/>
                <a:ea typeface="+mj-ea"/>
                <a:cs typeface="+mj-cs"/>
              </a:rPr>
              <a:t> </a:t>
            </a:r>
            <a:r>
              <a:rPr lang="en-US" sz="3200" dirty="0" err="1">
                <a:solidFill>
                  <a:schemeClr val="accent1"/>
                </a:solidFill>
                <a:latin typeface="+mj-lt"/>
                <a:ea typeface="+mj-ea"/>
                <a:cs typeface="+mj-cs"/>
              </a:rPr>
              <a:t>sữa</a:t>
            </a:r>
            <a:endParaRPr lang="en-US" sz="3200" dirty="0">
              <a:solidFill>
                <a:schemeClr val="accent1"/>
              </a:solidFill>
              <a:latin typeface="+mj-lt"/>
              <a:ea typeface="+mj-ea"/>
              <a:cs typeface="+mj-cs"/>
            </a:endParaRPr>
          </a:p>
          <a:p>
            <a:pPr>
              <a:lnSpc>
                <a:spcPct val="150000"/>
              </a:lnSpc>
            </a:pPr>
            <a:endParaRPr lang="en-US" sz="2400" dirty="0"/>
          </a:p>
        </p:txBody>
      </p:sp>
      <p:sp>
        <p:nvSpPr>
          <p:cNvPr id="7" name="TextBox 6">
            <a:extLst>
              <a:ext uri="{FF2B5EF4-FFF2-40B4-BE49-F238E27FC236}">
                <a16:creationId xmlns:a16="http://schemas.microsoft.com/office/drawing/2014/main" id="{E4802F66-A8AC-147E-D907-84D487EB437F}"/>
              </a:ext>
            </a:extLst>
          </p:cNvPr>
          <p:cNvSpPr txBox="1"/>
          <p:nvPr/>
        </p:nvSpPr>
        <p:spPr>
          <a:xfrm>
            <a:off x="393700" y="6336268"/>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
        <p:nvSpPr>
          <p:cNvPr id="8" name="TextBox 7">
            <a:extLst>
              <a:ext uri="{FF2B5EF4-FFF2-40B4-BE49-F238E27FC236}">
                <a16:creationId xmlns:a16="http://schemas.microsoft.com/office/drawing/2014/main" id="{B651F1CE-2019-045C-C9B5-D23E72A3FD43}"/>
              </a:ext>
            </a:extLst>
          </p:cNvPr>
          <p:cNvSpPr txBox="1"/>
          <p:nvPr/>
        </p:nvSpPr>
        <p:spPr>
          <a:xfrm>
            <a:off x="10597423" y="6342102"/>
            <a:ext cx="1379095" cy="369332"/>
          </a:xfrm>
          <a:prstGeom prst="rect">
            <a:avLst/>
          </a:prstGeom>
          <a:noFill/>
        </p:spPr>
        <p:txBody>
          <a:bodyPr wrap="none" rtlCol="0">
            <a:spAutoFit/>
          </a:bodyPr>
          <a:lstStyle/>
          <a:p>
            <a:r>
              <a:rPr lang="en-US" dirty="0">
                <a:latin typeface="+mj-lt"/>
              </a:rPr>
              <a:t>eatright.org</a:t>
            </a:r>
          </a:p>
        </p:txBody>
      </p:sp>
    </p:spTree>
    <p:extLst>
      <p:ext uri="{BB962C8B-B14F-4D97-AF65-F5344CB8AC3E}">
        <p14:creationId xmlns:p14="http://schemas.microsoft.com/office/powerpoint/2010/main" val="39086157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ustom 99">
      <a:dk1>
        <a:srgbClr val="000000"/>
      </a:dk1>
      <a:lt1>
        <a:sysClr val="window" lastClr="FFFFFF"/>
      </a:lt1>
      <a:dk2>
        <a:srgbClr val="746D6D"/>
      </a:dk2>
      <a:lt2>
        <a:srgbClr val="EFEEEE"/>
      </a:lt2>
      <a:accent1>
        <a:srgbClr val="39683E"/>
      </a:accent1>
      <a:accent2>
        <a:srgbClr val="CC2229"/>
      </a:accent2>
      <a:accent3>
        <a:srgbClr val="006998"/>
      </a:accent3>
      <a:accent4>
        <a:srgbClr val="C0D446"/>
      </a:accent4>
      <a:accent5>
        <a:srgbClr val="F6D530"/>
      </a:accent5>
      <a:accent6>
        <a:srgbClr val="422566"/>
      </a:accent6>
      <a:hlink>
        <a:srgbClr val="A27E2D"/>
      </a:hlink>
      <a:folHlink>
        <a:srgbClr val="954F72"/>
      </a:folHlink>
    </a:clrScheme>
    <a:fontScheme name="Custom 111">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ln>
          <a:noFill/>
        </a:ln>
      </a:spPr>
      <a:bodyPr lIns="0" tIns="0" rIns="0" bIns="0" rtlCol="0" anchor="t" anchorCtr="0">
        <a:spAutoFit/>
      </a:bodyPr>
      <a:lstStyle>
        <a:defPPr algn="l">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Academy PowerPoint Templates" id="{864C1590-FABC-EB43-9528-7E14510AC070}" vid="{E92D9AC6-6CAB-9648-816C-9B214CBE47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Academy PowerPoint Templates</Template>
  <TotalTime>986</TotalTime>
  <Words>2527</Words>
  <Application>Microsoft Office PowerPoint</Application>
  <PresentationFormat>Widescreen</PresentationFormat>
  <Paragraphs>240</Paragraphs>
  <Slides>17</Slides>
  <Notes>17</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30" baseType="lpstr">
      <vt:lpstr>Arial</vt:lpstr>
      <vt:lpstr>Calibri</vt:lpstr>
      <vt:lpstr>Cambria</vt:lpstr>
      <vt:lpstr>Courier New</vt:lpstr>
      <vt:lpstr>Myriad Pro</vt:lpstr>
      <vt:lpstr>Myriad Pro Light</vt:lpstr>
      <vt:lpstr>Nunito Light</vt:lpstr>
      <vt:lpstr>Source Sans Pro</vt:lpstr>
      <vt:lpstr>Symbol</vt:lpstr>
      <vt:lpstr>Times New Roman</vt:lpstr>
      <vt:lpstr>Wingdings</vt:lpstr>
      <vt:lpstr>Office Theme</vt:lpstr>
      <vt:lpstr>think-cell Slide</vt:lpstr>
      <vt:lpstr>National Nutrition Month® 2024</vt:lpstr>
      <vt:lpstr>PowerPoint Presentation</vt:lpstr>
      <vt:lpstr>Mục tiêu:</vt:lpstr>
      <vt:lpstr>Một thói quen ăn uống lành mạnh.</vt:lpstr>
      <vt:lpstr>Nuôi dưỡng nguồn ngân sách.</vt:lpstr>
      <vt:lpstr>PowerPoint Presentation</vt:lpstr>
      <vt:lpstr>Thực hành an toàn thực phẩm tại nhà.</vt:lpstr>
      <vt:lpstr>Gặp một Chuyên gia Dinh dưỡng có Giấy phép hành nghề (Registered Dietitian Nutritionist - RDN).</vt:lpstr>
      <vt:lpstr>Ăn đa dạng các loại thực phẩm từ tất cả các nhóm thực phẩm.</vt:lpstr>
      <vt:lpstr>PowerPoint Presentation</vt:lpstr>
      <vt:lpstr>PowerPoint Presentation</vt:lpstr>
      <vt:lpstr>Ăn với lưu tâm về môi trường.</vt:lpstr>
      <vt:lpstr>PowerPoint Presentation</vt:lpstr>
      <vt:lpstr>PowerPoint Presentation</vt:lpstr>
      <vt:lpstr>National Nutrition Month® 2024</vt:lpstr>
      <vt:lpstr>Cảm ơn Quý vị!</vt:lpstr>
      <vt:lpstr>National  Nutrition Month®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Jill Kohn</dc:creator>
  <cp:lastModifiedBy>Jill Kohn</cp:lastModifiedBy>
  <cp:revision>4</cp:revision>
  <dcterms:created xsi:type="dcterms:W3CDTF">2023-11-10T18:49:27Z</dcterms:created>
  <dcterms:modified xsi:type="dcterms:W3CDTF">2024-01-10T14:50:21Z</dcterms:modified>
</cp:coreProperties>
</file>